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9" r:id="rId4"/>
    <p:sldMasterId id="2147483680" r:id="rId5"/>
    <p:sldMasterId id="2147483681" r:id="rId6"/>
    <p:sldMasterId id="21474836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9144000"/>
  <p:embeddedFontLst>
    <p:embeddedFont>
      <p:font typeface="Proxima Nov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6F99214-BA57-4237-A477-88C337F0B284}">
  <a:tblStyle styleId="{A6F99214-BA57-4237-A477-88C337F0B284}"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372035" y="233279"/>
            <a:ext cx="8399999" cy="3330600"/>
          </a:xfrm>
          <a:prstGeom prst="roundRect">
            <a:avLst>
              <a:gd fmla="val 3653" name="adj"/>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11" name="Shape 11"/>
          <p:cNvSpPr/>
          <p:nvPr/>
        </p:nvSpPr>
        <p:spPr>
          <a:xfrm>
            <a:off x="372035" y="3678300"/>
            <a:ext cx="8399999" cy="904800"/>
          </a:xfrm>
          <a:prstGeom prst="roundRect">
            <a:avLst>
              <a:gd fmla="val 15243" name="adj"/>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12" name="Shape 12"/>
          <p:cNvSpPr txBox="1"/>
          <p:nvPr>
            <p:ph type="ctrTitle"/>
          </p:nvPr>
        </p:nvSpPr>
        <p:spPr>
          <a:xfrm>
            <a:off x="685800" y="473108"/>
            <a:ext cx="7772400" cy="2842199"/>
          </a:xfrm>
          <a:prstGeom prst="rect">
            <a:avLst/>
          </a:prstGeom>
        </p:spPr>
        <p:txBody>
          <a:bodyPr anchorCtr="0" anchor="b" bIns="91425" lIns="91425" rIns="91425" tIns="91425"/>
          <a:lstStyle>
            <a:lvl1pPr lvl="0">
              <a:spcBef>
                <a:spcPts val="0"/>
              </a:spcBef>
              <a:buSzPct val="100000"/>
              <a:defRPr sz="7200"/>
            </a:lvl1pPr>
            <a:lvl2pPr lvl="1">
              <a:spcBef>
                <a:spcPts val="0"/>
              </a:spcBef>
              <a:buSzPct val="100000"/>
              <a:defRPr sz="7200"/>
            </a:lvl2pPr>
            <a:lvl3pPr lvl="2">
              <a:spcBef>
                <a:spcPts val="0"/>
              </a:spcBef>
              <a:buSzPct val="100000"/>
              <a:defRPr sz="7200"/>
            </a:lvl3pPr>
            <a:lvl4pPr lvl="3">
              <a:spcBef>
                <a:spcPts val="0"/>
              </a:spcBef>
              <a:buSzPct val="100000"/>
              <a:defRPr sz="7200"/>
            </a:lvl4pPr>
            <a:lvl5pPr lvl="4">
              <a:spcBef>
                <a:spcPts val="0"/>
              </a:spcBef>
              <a:buSzPct val="100000"/>
              <a:defRPr sz="7200"/>
            </a:lvl5pPr>
            <a:lvl6pPr lvl="5">
              <a:spcBef>
                <a:spcPts val="0"/>
              </a:spcBef>
              <a:buSzPct val="100000"/>
              <a:defRPr sz="7200"/>
            </a:lvl6pPr>
            <a:lvl7pPr lvl="6">
              <a:spcBef>
                <a:spcPts val="0"/>
              </a:spcBef>
              <a:buSzPct val="100000"/>
              <a:defRPr sz="7200"/>
            </a:lvl7pPr>
            <a:lvl8pPr lvl="7">
              <a:spcBef>
                <a:spcPts val="0"/>
              </a:spcBef>
              <a:buSzPct val="100000"/>
              <a:defRPr sz="7200"/>
            </a:lvl8pPr>
            <a:lvl9pPr lvl="8">
              <a:spcBef>
                <a:spcPts val="0"/>
              </a:spcBef>
              <a:buSzPct val="100000"/>
              <a:defRPr sz="7200"/>
            </a:lvl9pPr>
          </a:lstStyle>
          <a:p/>
        </p:txBody>
      </p:sp>
      <p:sp>
        <p:nvSpPr>
          <p:cNvPr id="13" name="Shape 13"/>
          <p:cNvSpPr txBox="1"/>
          <p:nvPr>
            <p:ph idx="1" type="subTitle"/>
          </p:nvPr>
        </p:nvSpPr>
        <p:spPr>
          <a:xfrm>
            <a:off x="685800" y="3896921"/>
            <a:ext cx="7772400" cy="460800"/>
          </a:xfrm>
          <a:prstGeom prst="rect">
            <a:avLst/>
          </a:prstGeom>
        </p:spPr>
        <p:txBody>
          <a:bodyPr anchorCtr="0" anchor="ctr" bIns="91425" lIns="91425" rIns="91425" tIns="91425"/>
          <a:lstStyle>
            <a:lvl1pPr lvl="0">
              <a:spcBef>
                <a:spcPts val="0"/>
              </a:spcBef>
              <a:buNone/>
              <a:defRPr/>
            </a:lvl1pPr>
            <a:lvl2pPr lvl="1">
              <a:spcBef>
                <a:spcPts val="0"/>
              </a:spcBef>
              <a:buSzPct val="100000"/>
              <a:buNone/>
              <a:defRPr sz="3000"/>
            </a:lvl2pPr>
            <a:lvl3pPr lvl="2">
              <a:spcBef>
                <a:spcPts val="0"/>
              </a:spcBef>
              <a:buSzPct val="100000"/>
              <a:buNone/>
              <a:defRPr sz="3000"/>
            </a:lvl3pPr>
            <a:lvl4pPr lvl="3">
              <a:spcBef>
                <a:spcPts val="0"/>
              </a:spcBef>
              <a:buSzPct val="100000"/>
              <a:buNone/>
              <a:defRPr sz="3000"/>
            </a:lvl4pPr>
            <a:lvl5pPr lvl="4">
              <a:spcBef>
                <a:spcPts val="0"/>
              </a:spcBef>
              <a:buSzPct val="100000"/>
              <a:buNone/>
              <a:defRPr sz="3000"/>
            </a:lvl5pPr>
            <a:lvl6pPr lvl="5">
              <a:spcBef>
                <a:spcPts val="0"/>
              </a:spcBef>
              <a:buSzPct val="100000"/>
              <a:buNone/>
              <a:defRPr sz="3000"/>
            </a:lvl6pPr>
            <a:lvl7pPr lvl="6">
              <a:spcBef>
                <a:spcPts val="0"/>
              </a:spcBef>
              <a:buSzPct val="100000"/>
              <a:buNone/>
              <a:defRPr sz="3000"/>
            </a:lvl7pPr>
            <a:lvl8pPr lvl="7">
              <a:spcBef>
                <a:spcPts val="0"/>
              </a:spcBef>
              <a:buSzPct val="100000"/>
              <a:buNone/>
              <a:defRPr sz="3000"/>
            </a:lvl8pPr>
            <a:lvl9pPr lvl="8">
              <a:spcBef>
                <a:spcPts val="0"/>
              </a:spcBef>
              <a:buSzPct val="100000"/>
              <a:buNone/>
              <a:defRPr sz="3000"/>
            </a:lvl9pPr>
          </a:lstStyle>
          <a:p/>
        </p:txBody>
      </p:sp>
      <p:sp>
        <p:nvSpPr>
          <p:cNvPr id="14" name="Shape 14"/>
          <p:cNvSpPr txBox="1"/>
          <p:nvPr>
            <p:ph idx="12" type="sldNum"/>
          </p:nvPr>
        </p:nvSpPr>
        <p:spPr>
          <a:xfrm>
            <a:off x="8607464" y="474987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blue">
    <p:spTree>
      <p:nvGrpSpPr>
        <p:cNvPr id="58" name="Shape 58"/>
        <p:cNvGrpSpPr/>
        <p:nvPr/>
      </p:nvGrpSpPr>
      <p:grpSpPr>
        <a:xfrm>
          <a:off x="0" y="0"/>
          <a:ext cx="0" cy="0"/>
          <a:chOff x="0" y="0"/>
          <a:chExt cx="0" cy="0"/>
        </a:xfrm>
      </p:grpSpPr>
      <p:sp>
        <p:nvSpPr>
          <p:cNvPr id="59" name="Shape 59"/>
          <p:cNvSpPr txBox="1"/>
          <p:nvPr>
            <p:ph type="title"/>
          </p:nvPr>
        </p:nvSpPr>
        <p:spPr>
          <a:xfrm>
            <a:off x="826650" y="1660725"/>
            <a:ext cx="7490700" cy="18218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structure">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Shape 61"/>
          <p:cNvSpPr txBox="1"/>
          <p:nvPr>
            <p:ph type="title"/>
          </p:nvPr>
        </p:nvSpPr>
        <p:spPr>
          <a:xfrm>
            <a:off x="826650" y="1660725"/>
            <a:ext cx="7490700" cy="18218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nature">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Shape 63"/>
          <p:cNvSpPr txBox="1"/>
          <p:nvPr>
            <p:ph type="title"/>
          </p:nvPr>
        </p:nvSpPr>
        <p:spPr>
          <a:xfrm>
            <a:off x="826650" y="1660725"/>
            <a:ext cx="7490700" cy="18218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Shape 65"/>
          <p:cNvSpPr txBox="1"/>
          <p:nvPr>
            <p:ph type="title"/>
          </p:nvPr>
        </p:nvSpPr>
        <p:spPr>
          <a:xfrm>
            <a:off x="826650" y="1660725"/>
            <a:ext cx="7490700" cy="18218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structure">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Shape 67"/>
          <p:cNvSpPr txBox="1"/>
          <p:nvPr>
            <p:ph type="title"/>
          </p:nvPr>
        </p:nvSpPr>
        <p:spPr>
          <a:xfrm>
            <a:off x="826650" y="1660725"/>
            <a:ext cx="7490700" cy="18218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nature">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Shape 69"/>
          <p:cNvSpPr txBox="1"/>
          <p:nvPr>
            <p:ph type="title"/>
          </p:nvPr>
        </p:nvSpPr>
        <p:spPr>
          <a:xfrm>
            <a:off x="826650" y="1660725"/>
            <a:ext cx="7490700" cy="18218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agenda">
    <p:spTree>
      <p:nvGrpSpPr>
        <p:cNvPr id="76" name="Shape 76"/>
        <p:cNvGrpSpPr/>
        <p:nvPr/>
      </p:nvGrpSpPr>
      <p:grpSpPr>
        <a:xfrm>
          <a:off x="0" y="0"/>
          <a:ext cx="0" cy="0"/>
          <a:chOff x="0" y="0"/>
          <a:chExt cx="0" cy="0"/>
        </a:xfrm>
      </p:grpSpPr>
      <p:sp>
        <p:nvSpPr>
          <p:cNvPr id="77" name="Shape 77"/>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8" name="Shape 7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Clr>
                <a:schemeClr val="dk1"/>
              </a:buClr>
              <a:buSzPct val="100000"/>
              <a:buNone/>
              <a:defRPr sz="3200">
                <a:solidFill>
                  <a:schemeClr val="dk1"/>
                </a:solidFill>
              </a:defRPr>
            </a:lvl1pPr>
            <a:lvl2pPr lvl="1" rtl="0">
              <a:spcBef>
                <a:spcPts val="0"/>
              </a:spcBef>
              <a:buClr>
                <a:schemeClr val="dk1"/>
              </a:buClr>
              <a:buSzPct val="100000"/>
              <a:buNone/>
              <a:defRPr sz="3600">
                <a:solidFill>
                  <a:schemeClr val="dk1"/>
                </a:solidFill>
              </a:defRPr>
            </a:lvl2pPr>
            <a:lvl3pPr lvl="2" rtl="0">
              <a:spcBef>
                <a:spcPts val="0"/>
              </a:spcBef>
              <a:buClr>
                <a:schemeClr val="dk1"/>
              </a:buClr>
              <a:buSzPct val="100000"/>
              <a:buNone/>
              <a:defRPr sz="3600">
                <a:solidFill>
                  <a:schemeClr val="dk1"/>
                </a:solidFill>
              </a:defRPr>
            </a:lvl3pPr>
            <a:lvl4pPr lvl="3" rtl="0">
              <a:spcBef>
                <a:spcPts val="0"/>
              </a:spcBef>
              <a:buClr>
                <a:schemeClr val="dk1"/>
              </a:buClr>
              <a:buSzPct val="100000"/>
              <a:buNone/>
              <a:defRPr sz="3600">
                <a:solidFill>
                  <a:schemeClr val="dk1"/>
                </a:solidFill>
              </a:defRPr>
            </a:lvl4pPr>
            <a:lvl5pPr lvl="4" rtl="0">
              <a:spcBef>
                <a:spcPts val="0"/>
              </a:spcBef>
              <a:buClr>
                <a:schemeClr val="dk1"/>
              </a:buClr>
              <a:buSzPct val="100000"/>
              <a:buNone/>
              <a:defRPr sz="3600">
                <a:solidFill>
                  <a:schemeClr val="dk1"/>
                </a:solidFill>
              </a:defRPr>
            </a:lvl5pPr>
            <a:lvl6pPr lvl="5" rtl="0">
              <a:spcBef>
                <a:spcPts val="0"/>
              </a:spcBef>
              <a:buClr>
                <a:schemeClr val="dk1"/>
              </a:buClr>
              <a:buSzPct val="100000"/>
              <a:buNone/>
              <a:defRPr sz="3600">
                <a:solidFill>
                  <a:schemeClr val="dk1"/>
                </a:solidFill>
              </a:defRPr>
            </a:lvl6pPr>
            <a:lvl7pPr lvl="6" rtl="0">
              <a:spcBef>
                <a:spcPts val="0"/>
              </a:spcBef>
              <a:buClr>
                <a:schemeClr val="dk1"/>
              </a:buClr>
              <a:buSzPct val="100000"/>
              <a:buNone/>
              <a:defRPr sz="3600">
                <a:solidFill>
                  <a:schemeClr val="dk1"/>
                </a:solidFill>
              </a:defRPr>
            </a:lvl7pPr>
            <a:lvl8pPr lvl="7" rtl="0">
              <a:spcBef>
                <a:spcPts val="0"/>
              </a:spcBef>
              <a:buClr>
                <a:schemeClr val="dk1"/>
              </a:buClr>
              <a:buSzPct val="100000"/>
              <a:buNone/>
              <a:defRPr sz="3600">
                <a:solidFill>
                  <a:schemeClr val="dk1"/>
                </a:solidFill>
              </a:defRPr>
            </a:lvl8pPr>
            <a:lvl9pPr lvl="8" rtl="0">
              <a:spcBef>
                <a:spcPts val="0"/>
              </a:spcBef>
              <a:buClr>
                <a:schemeClr val="dk1"/>
              </a:buClr>
              <a:buSzPct val="100000"/>
              <a:buNone/>
              <a:defRPr sz="3600">
                <a:solidFill>
                  <a:schemeClr val="dk1"/>
                </a:solidFill>
              </a:defRPr>
            </a:lvl9pPr>
          </a:lstStyle>
          <a:p/>
        </p:txBody>
      </p:sp>
      <p:sp>
        <p:nvSpPr>
          <p:cNvPr id="79" name="Shape 79"/>
          <p:cNvSpPr txBox="1"/>
          <p:nvPr>
            <p:ph idx="1" type="subTitle"/>
          </p:nvPr>
        </p:nvSpPr>
        <p:spPr>
          <a:xfrm>
            <a:off x="826650" y="1005975"/>
            <a:ext cx="7558199"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80" name="Shape 80"/>
          <p:cNvSpPr txBox="1"/>
          <p:nvPr>
            <p:ph idx="2" type="subTitle"/>
          </p:nvPr>
        </p:nvSpPr>
        <p:spPr>
          <a:xfrm>
            <a:off x="826650" y="1708181"/>
            <a:ext cx="3753899" cy="2462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81" name="Shape 81"/>
          <p:cNvSpPr txBox="1"/>
          <p:nvPr>
            <p:ph idx="3" type="subTitle"/>
          </p:nvPr>
        </p:nvSpPr>
        <p:spPr>
          <a:xfrm>
            <a:off x="826650" y="1922925"/>
            <a:ext cx="3753899" cy="246299"/>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82" name="Shape 82"/>
          <p:cNvSpPr txBox="1"/>
          <p:nvPr>
            <p:ph idx="4" type="subTitle"/>
          </p:nvPr>
        </p:nvSpPr>
        <p:spPr>
          <a:xfrm>
            <a:off x="4630950" y="1708181"/>
            <a:ext cx="3753899" cy="2462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83" name="Shape 83"/>
          <p:cNvSpPr txBox="1"/>
          <p:nvPr>
            <p:ph idx="5" type="subTitle"/>
          </p:nvPr>
        </p:nvSpPr>
        <p:spPr>
          <a:xfrm>
            <a:off x="4630950" y="1922925"/>
            <a:ext cx="3753899" cy="246299"/>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84" name="Shape 84"/>
          <p:cNvSpPr txBox="1"/>
          <p:nvPr>
            <p:ph idx="6" type="subTitle"/>
          </p:nvPr>
        </p:nvSpPr>
        <p:spPr>
          <a:xfrm>
            <a:off x="826650" y="2325375"/>
            <a:ext cx="3753899" cy="2462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85" name="Shape 85"/>
          <p:cNvSpPr txBox="1"/>
          <p:nvPr>
            <p:ph idx="7" type="subTitle"/>
          </p:nvPr>
        </p:nvSpPr>
        <p:spPr>
          <a:xfrm>
            <a:off x="826650" y="2540118"/>
            <a:ext cx="3753899" cy="246299"/>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86" name="Shape 86"/>
          <p:cNvSpPr txBox="1"/>
          <p:nvPr>
            <p:ph idx="8" type="subTitle"/>
          </p:nvPr>
        </p:nvSpPr>
        <p:spPr>
          <a:xfrm>
            <a:off x="4630950" y="2325375"/>
            <a:ext cx="3753899" cy="2462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87" name="Shape 87"/>
          <p:cNvSpPr txBox="1"/>
          <p:nvPr>
            <p:ph idx="9" type="subTitle"/>
          </p:nvPr>
        </p:nvSpPr>
        <p:spPr>
          <a:xfrm>
            <a:off x="4630950" y="2540118"/>
            <a:ext cx="3753899" cy="246299"/>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88" name="Shape 88"/>
          <p:cNvSpPr txBox="1"/>
          <p:nvPr>
            <p:ph idx="13" type="subTitle"/>
          </p:nvPr>
        </p:nvSpPr>
        <p:spPr>
          <a:xfrm>
            <a:off x="826650" y="2942568"/>
            <a:ext cx="3753899" cy="2462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89" name="Shape 89"/>
          <p:cNvSpPr txBox="1"/>
          <p:nvPr>
            <p:ph idx="14" type="subTitle"/>
          </p:nvPr>
        </p:nvSpPr>
        <p:spPr>
          <a:xfrm>
            <a:off x="826650" y="3157312"/>
            <a:ext cx="3753899" cy="246299"/>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90" name="Shape 90"/>
          <p:cNvSpPr txBox="1"/>
          <p:nvPr>
            <p:ph idx="15" type="subTitle"/>
          </p:nvPr>
        </p:nvSpPr>
        <p:spPr>
          <a:xfrm>
            <a:off x="4630950" y="2942568"/>
            <a:ext cx="3753899" cy="2462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91" name="Shape 91"/>
          <p:cNvSpPr txBox="1"/>
          <p:nvPr>
            <p:ph idx="16" type="subTitle"/>
          </p:nvPr>
        </p:nvSpPr>
        <p:spPr>
          <a:xfrm>
            <a:off x="4630950" y="3157312"/>
            <a:ext cx="3753899" cy="246299"/>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92" name="Shape 92"/>
          <p:cNvSpPr txBox="1"/>
          <p:nvPr>
            <p:ph idx="17" type="subTitle"/>
          </p:nvPr>
        </p:nvSpPr>
        <p:spPr>
          <a:xfrm>
            <a:off x="826650" y="3559762"/>
            <a:ext cx="3753899" cy="2462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93" name="Shape 93"/>
          <p:cNvSpPr txBox="1"/>
          <p:nvPr>
            <p:ph idx="18" type="subTitle"/>
          </p:nvPr>
        </p:nvSpPr>
        <p:spPr>
          <a:xfrm>
            <a:off x="826650" y="3774506"/>
            <a:ext cx="3753899" cy="246299"/>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94" name="Shape 94"/>
          <p:cNvSpPr txBox="1"/>
          <p:nvPr>
            <p:ph idx="19" type="subTitle"/>
          </p:nvPr>
        </p:nvSpPr>
        <p:spPr>
          <a:xfrm>
            <a:off x="4630950" y="3559762"/>
            <a:ext cx="3753899" cy="246299"/>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95" name="Shape 95"/>
          <p:cNvSpPr txBox="1"/>
          <p:nvPr>
            <p:ph idx="20" type="subTitle"/>
          </p:nvPr>
        </p:nvSpPr>
        <p:spPr>
          <a:xfrm>
            <a:off x="4630950" y="3774506"/>
            <a:ext cx="3753899" cy="246299"/>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headline only">
    <p:spTree>
      <p:nvGrpSpPr>
        <p:cNvPr id="96" name="Shape 96"/>
        <p:cNvGrpSpPr/>
        <p:nvPr/>
      </p:nvGrpSpPr>
      <p:grpSpPr>
        <a:xfrm>
          <a:off x="0" y="0"/>
          <a:ext cx="0" cy="0"/>
          <a:chOff x="0" y="0"/>
          <a:chExt cx="0" cy="0"/>
        </a:xfrm>
      </p:grpSpPr>
      <p:sp>
        <p:nvSpPr>
          <p:cNvPr id="97" name="Shape 97"/>
          <p:cNvSpPr txBox="1"/>
          <p:nvPr>
            <p:ph type="title"/>
          </p:nvPr>
        </p:nvSpPr>
        <p:spPr>
          <a:xfrm>
            <a:off x="826650" y="1704884"/>
            <a:ext cx="7490700" cy="1063200"/>
          </a:xfrm>
          <a:prstGeom prst="rect">
            <a:avLst/>
          </a:prstGeom>
        </p:spPr>
        <p:txBody>
          <a:bodyPr anchorCtr="0" anchor="ctr"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98" name="Shape 9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only">
    <p:spTree>
      <p:nvGrpSpPr>
        <p:cNvPr id="99" name="Shape 99"/>
        <p:cNvGrpSpPr/>
        <p:nvPr/>
      </p:nvGrpSpPr>
      <p:grpSpPr>
        <a:xfrm>
          <a:off x="0" y="0"/>
          <a:ext cx="0" cy="0"/>
          <a:chOff x="0" y="0"/>
          <a:chExt cx="0" cy="0"/>
        </a:xfrm>
      </p:grpSpPr>
      <p:sp>
        <p:nvSpPr>
          <p:cNvPr id="100" name="Shape 100"/>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01" name="Shape 101"/>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2" name="Shape 102"/>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03" name="Shape 103"/>
          <p:cNvSpPr txBox="1"/>
          <p:nvPr>
            <p:ph idx="2" type="body"/>
          </p:nvPr>
        </p:nvSpPr>
        <p:spPr>
          <a:xfrm>
            <a:off x="826700" y="1625925"/>
            <a:ext cx="7490700" cy="2644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left, graphic right">
    <p:spTree>
      <p:nvGrpSpPr>
        <p:cNvPr id="104" name="Shape 104"/>
        <p:cNvGrpSpPr/>
        <p:nvPr/>
      </p:nvGrpSpPr>
      <p:grpSpPr>
        <a:xfrm>
          <a:off x="0" y="0"/>
          <a:ext cx="0" cy="0"/>
          <a:chOff x="0" y="0"/>
          <a:chExt cx="0" cy="0"/>
        </a:xfrm>
      </p:grpSpPr>
      <p:sp>
        <p:nvSpPr>
          <p:cNvPr id="105" name="Shape 105"/>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06" name="Shape 106"/>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7" name="Shape 107"/>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08" name="Shape 108"/>
          <p:cNvSpPr txBox="1"/>
          <p:nvPr>
            <p:ph idx="2" type="body"/>
          </p:nvPr>
        </p:nvSpPr>
        <p:spPr>
          <a:xfrm>
            <a:off x="826700" y="1625925"/>
            <a:ext cx="3585000" cy="2644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x="0" y="0"/>
          <a:ext cx="0" cy="0"/>
          <a:chOff x="0" y="0"/>
          <a:chExt cx="0" cy="0"/>
        </a:xfrm>
      </p:grpSpPr>
      <p:sp>
        <p:nvSpPr>
          <p:cNvPr id="16" name="Shape 16"/>
          <p:cNvSpPr/>
          <p:nvPr/>
        </p:nvSpPr>
        <p:spPr>
          <a:xfrm>
            <a:off x="372035" y="1163170"/>
            <a:ext cx="8399999" cy="3877800"/>
          </a:xfrm>
          <a:prstGeom prst="roundRect">
            <a:avLst>
              <a:gd fmla="val 2970" name="adj"/>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17" name="Shape 17"/>
          <p:cNvSpPr/>
          <p:nvPr/>
        </p:nvSpPr>
        <p:spPr>
          <a:xfrm flipH="1" rot="10800000">
            <a:off x="372035" y="59"/>
            <a:ext cx="8399999" cy="1049700"/>
          </a:xfrm>
          <a:prstGeom prst="round2SameRect">
            <a:avLst>
              <a:gd fmla="val 10590" name="adj1"/>
              <a:gd fmla="val 0" name="adj2"/>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18" name="Shape 18"/>
          <p:cNvSpPr txBox="1"/>
          <p:nvPr>
            <p:ph type="title"/>
          </p:nvPr>
        </p:nvSpPr>
        <p:spPr>
          <a:xfrm>
            <a:off x="457200" y="139527"/>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457200" y="1200150"/>
            <a:ext cx="82296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607464" y="474987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phic left, text right">
    <p:spTree>
      <p:nvGrpSpPr>
        <p:cNvPr id="109" name="Shape 109"/>
        <p:cNvGrpSpPr/>
        <p:nvPr/>
      </p:nvGrpSpPr>
      <p:grpSpPr>
        <a:xfrm>
          <a:off x="0" y="0"/>
          <a:ext cx="0" cy="0"/>
          <a:chOff x="0" y="0"/>
          <a:chExt cx="0" cy="0"/>
        </a:xfrm>
      </p:grpSpPr>
      <p:sp>
        <p:nvSpPr>
          <p:cNvPr id="110" name="Shape 110"/>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11" name="Shape 111"/>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12" name="Shape 112"/>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13" name="Shape 113"/>
          <p:cNvSpPr txBox="1"/>
          <p:nvPr>
            <p:ph idx="2" type="body"/>
          </p:nvPr>
        </p:nvSpPr>
        <p:spPr>
          <a:xfrm>
            <a:off x="4732350" y="1625925"/>
            <a:ext cx="3585000" cy="2644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graphics">
    <p:spTree>
      <p:nvGrpSpPr>
        <p:cNvPr id="114" name="Shape 114"/>
        <p:cNvGrpSpPr/>
        <p:nvPr/>
      </p:nvGrpSpPr>
      <p:grpSpPr>
        <a:xfrm>
          <a:off x="0" y="0"/>
          <a:ext cx="0" cy="0"/>
          <a:chOff x="0" y="0"/>
          <a:chExt cx="0" cy="0"/>
        </a:xfrm>
      </p:grpSpPr>
      <p:sp>
        <p:nvSpPr>
          <p:cNvPr id="115" name="Shape 115"/>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16" name="Shape 116"/>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17" name="Shape 117"/>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18" name="Shape 118"/>
          <p:cNvSpPr txBox="1"/>
          <p:nvPr>
            <p:ph idx="2" type="subTitle"/>
          </p:nvPr>
        </p:nvSpPr>
        <p:spPr>
          <a:xfrm>
            <a:off x="4968475" y="2753153"/>
            <a:ext cx="3348899" cy="4998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19" name="Shape 119"/>
          <p:cNvSpPr txBox="1"/>
          <p:nvPr>
            <p:ph idx="3" type="body"/>
          </p:nvPr>
        </p:nvSpPr>
        <p:spPr>
          <a:xfrm>
            <a:off x="4968350" y="3138578"/>
            <a:ext cx="3348899" cy="13413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20" name="Shape 120"/>
          <p:cNvSpPr txBox="1"/>
          <p:nvPr>
            <p:ph idx="4" type="subTitle"/>
          </p:nvPr>
        </p:nvSpPr>
        <p:spPr>
          <a:xfrm>
            <a:off x="826650" y="2753153"/>
            <a:ext cx="3348899" cy="4998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21" name="Shape 121"/>
          <p:cNvSpPr txBox="1"/>
          <p:nvPr>
            <p:ph idx="5" type="body"/>
          </p:nvPr>
        </p:nvSpPr>
        <p:spPr>
          <a:xfrm>
            <a:off x="826525" y="3138578"/>
            <a:ext cx="3348899" cy="13413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text">
    <p:spTree>
      <p:nvGrpSpPr>
        <p:cNvPr id="122" name="Shape 122"/>
        <p:cNvGrpSpPr/>
        <p:nvPr/>
      </p:nvGrpSpPr>
      <p:grpSpPr>
        <a:xfrm>
          <a:off x="0" y="0"/>
          <a:ext cx="0" cy="0"/>
          <a:chOff x="0" y="0"/>
          <a:chExt cx="0" cy="0"/>
        </a:xfrm>
      </p:grpSpPr>
      <p:sp>
        <p:nvSpPr>
          <p:cNvPr id="123" name="Shape 123"/>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24" name="Shape 12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25" name="Shape 125"/>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26" name="Shape 126"/>
          <p:cNvSpPr txBox="1"/>
          <p:nvPr>
            <p:ph idx="2" type="subTitle"/>
          </p:nvPr>
        </p:nvSpPr>
        <p:spPr>
          <a:xfrm>
            <a:off x="4968475" y="1867646"/>
            <a:ext cx="3348899" cy="4998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27" name="Shape 127"/>
          <p:cNvSpPr txBox="1"/>
          <p:nvPr>
            <p:ph idx="3" type="body"/>
          </p:nvPr>
        </p:nvSpPr>
        <p:spPr>
          <a:xfrm>
            <a:off x="4968350" y="2367376"/>
            <a:ext cx="3348899" cy="20745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28" name="Shape 128"/>
          <p:cNvSpPr txBox="1"/>
          <p:nvPr>
            <p:ph idx="4" type="subTitle"/>
          </p:nvPr>
        </p:nvSpPr>
        <p:spPr>
          <a:xfrm>
            <a:off x="826650" y="1867646"/>
            <a:ext cx="3348899" cy="4998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29" name="Shape 129"/>
          <p:cNvSpPr txBox="1"/>
          <p:nvPr>
            <p:ph idx="5" type="body"/>
          </p:nvPr>
        </p:nvSpPr>
        <p:spPr>
          <a:xfrm>
            <a:off x="826525" y="2367376"/>
            <a:ext cx="3348899" cy="20745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columns, graphics">
    <p:spTree>
      <p:nvGrpSpPr>
        <p:cNvPr id="130" name="Shape 130"/>
        <p:cNvGrpSpPr/>
        <p:nvPr/>
      </p:nvGrpSpPr>
      <p:grpSpPr>
        <a:xfrm>
          <a:off x="0" y="0"/>
          <a:ext cx="0" cy="0"/>
          <a:chOff x="0" y="0"/>
          <a:chExt cx="0" cy="0"/>
        </a:xfrm>
      </p:grpSpPr>
      <p:sp>
        <p:nvSpPr>
          <p:cNvPr id="131" name="Shape 13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32" name="Shape 13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33" name="Shape 133"/>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34" name="Shape 134"/>
          <p:cNvSpPr txBox="1"/>
          <p:nvPr>
            <p:ph idx="2" type="subTitle"/>
          </p:nvPr>
        </p:nvSpPr>
        <p:spPr>
          <a:xfrm>
            <a:off x="826650" y="2644931"/>
            <a:ext cx="2208599"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35" name="Shape 135"/>
          <p:cNvSpPr txBox="1"/>
          <p:nvPr>
            <p:ph idx="3" type="body"/>
          </p:nvPr>
        </p:nvSpPr>
        <p:spPr>
          <a:xfrm>
            <a:off x="826650" y="3110231"/>
            <a:ext cx="2208599"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36" name="Shape 136"/>
          <p:cNvSpPr txBox="1"/>
          <p:nvPr>
            <p:ph idx="4" type="subTitle"/>
          </p:nvPr>
        </p:nvSpPr>
        <p:spPr>
          <a:xfrm>
            <a:off x="3467637" y="2644931"/>
            <a:ext cx="2208599"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37" name="Shape 137"/>
          <p:cNvSpPr txBox="1"/>
          <p:nvPr>
            <p:ph idx="5" type="body"/>
          </p:nvPr>
        </p:nvSpPr>
        <p:spPr>
          <a:xfrm>
            <a:off x="3467637" y="3110231"/>
            <a:ext cx="2208599"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38" name="Shape 138"/>
          <p:cNvSpPr txBox="1"/>
          <p:nvPr>
            <p:ph idx="6" type="subTitle"/>
          </p:nvPr>
        </p:nvSpPr>
        <p:spPr>
          <a:xfrm>
            <a:off x="6108737" y="2644931"/>
            <a:ext cx="2208599"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39" name="Shape 139"/>
          <p:cNvSpPr txBox="1"/>
          <p:nvPr>
            <p:ph idx="7" type="body"/>
          </p:nvPr>
        </p:nvSpPr>
        <p:spPr>
          <a:xfrm>
            <a:off x="6108737" y="3110231"/>
            <a:ext cx="2208599"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columns, text">
    <p:spTree>
      <p:nvGrpSpPr>
        <p:cNvPr id="140" name="Shape 140"/>
        <p:cNvGrpSpPr/>
        <p:nvPr/>
      </p:nvGrpSpPr>
      <p:grpSpPr>
        <a:xfrm>
          <a:off x="0" y="0"/>
          <a:ext cx="0" cy="0"/>
          <a:chOff x="0" y="0"/>
          <a:chExt cx="0" cy="0"/>
        </a:xfrm>
      </p:grpSpPr>
      <p:sp>
        <p:nvSpPr>
          <p:cNvPr id="141" name="Shape 14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42" name="Shape 14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43" name="Shape 143"/>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44" name="Shape 144"/>
          <p:cNvSpPr txBox="1"/>
          <p:nvPr>
            <p:ph idx="2" type="subTitle"/>
          </p:nvPr>
        </p:nvSpPr>
        <p:spPr>
          <a:xfrm>
            <a:off x="826650" y="1809825"/>
            <a:ext cx="2208599"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45" name="Shape 145"/>
          <p:cNvSpPr txBox="1"/>
          <p:nvPr>
            <p:ph idx="3" type="body"/>
          </p:nvPr>
        </p:nvSpPr>
        <p:spPr>
          <a:xfrm>
            <a:off x="826650" y="2332275"/>
            <a:ext cx="2208599"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46" name="Shape 146"/>
          <p:cNvSpPr txBox="1"/>
          <p:nvPr>
            <p:ph idx="4" type="subTitle"/>
          </p:nvPr>
        </p:nvSpPr>
        <p:spPr>
          <a:xfrm>
            <a:off x="3467637" y="1809825"/>
            <a:ext cx="2208599"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47" name="Shape 147"/>
          <p:cNvSpPr txBox="1"/>
          <p:nvPr>
            <p:ph idx="5" type="body"/>
          </p:nvPr>
        </p:nvSpPr>
        <p:spPr>
          <a:xfrm>
            <a:off x="3467637" y="2332275"/>
            <a:ext cx="2208599"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48" name="Shape 148"/>
          <p:cNvSpPr txBox="1"/>
          <p:nvPr>
            <p:ph idx="6" type="subTitle"/>
          </p:nvPr>
        </p:nvSpPr>
        <p:spPr>
          <a:xfrm>
            <a:off x="6108737" y="1809825"/>
            <a:ext cx="2208599"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49" name="Shape 149"/>
          <p:cNvSpPr txBox="1"/>
          <p:nvPr>
            <p:ph idx="7" type="body"/>
          </p:nvPr>
        </p:nvSpPr>
        <p:spPr>
          <a:xfrm>
            <a:off x="6108737" y="2332275"/>
            <a:ext cx="2208599"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top, graphic bottom">
    <p:spTree>
      <p:nvGrpSpPr>
        <p:cNvPr id="150" name="Shape 150"/>
        <p:cNvGrpSpPr/>
        <p:nvPr/>
      </p:nvGrpSpPr>
      <p:grpSpPr>
        <a:xfrm>
          <a:off x="0" y="0"/>
          <a:ext cx="0" cy="0"/>
          <a:chOff x="0" y="0"/>
          <a:chExt cx="0" cy="0"/>
        </a:xfrm>
      </p:grpSpPr>
      <p:sp>
        <p:nvSpPr>
          <p:cNvPr id="151" name="Shape 15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52" name="Shape 15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53" name="Shape 153"/>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54" name="Shape 154"/>
          <p:cNvSpPr txBox="1"/>
          <p:nvPr>
            <p:ph idx="2" type="body"/>
          </p:nvPr>
        </p:nvSpPr>
        <p:spPr>
          <a:xfrm>
            <a:off x="826650" y="1554318"/>
            <a:ext cx="7490700" cy="393600"/>
          </a:xfrm>
          <a:prstGeom prst="rect">
            <a:avLst/>
          </a:prstGeom>
        </p:spPr>
        <p:txBody>
          <a:bodyPr anchorCtr="0" anchor="b"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phic top, text bottom">
    <p:spTree>
      <p:nvGrpSpPr>
        <p:cNvPr id="155" name="Shape 155"/>
        <p:cNvGrpSpPr/>
        <p:nvPr/>
      </p:nvGrpSpPr>
      <p:grpSpPr>
        <a:xfrm>
          <a:off x="0" y="0"/>
          <a:ext cx="0" cy="0"/>
          <a:chOff x="0" y="0"/>
          <a:chExt cx="0" cy="0"/>
        </a:xfrm>
      </p:grpSpPr>
      <p:sp>
        <p:nvSpPr>
          <p:cNvPr id="156" name="Shape 156"/>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57" name="Shape 157"/>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58" name="Shape 158"/>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59" name="Shape 159"/>
          <p:cNvSpPr txBox="1"/>
          <p:nvPr>
            <p:ph idx="2" type="body"/>
          </p:nvPr>
        </p:nvSpPr>
        <p:spPr>
          <a:xfrm>
            <a:off x="826650" y="3909498"/>
            <a:ext cx="7490700" cy="3936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top, logos bottom">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Shape 16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62" name="Shape 16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63" name="Shape 163"/>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64" name="Shape 164"/>
          <p:cNvSpPr txBox="1"/>
          <p:nvPr>
            <p:ph idx="2" type="body"/>
          </p:nvPr>
        </p:nvSpPr>
        <p:spPr>
          <a:xfrm>
            <a:off x="826650" y="1512056"/>
            <a:ext cx="7490700" cy="879299"/>
          </a:xfrm>
          <a:prstGeom prst="rect">
            <a:avLst/>
          </a:prstGeom>
        </p:spPr>
        <p:txBody>
          <a:bodyPr anchorCtr="0" anchor="b"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s top, text bottom">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Shape 166"/>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67" name="Shape 167"/>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68" name="Shape 168"/>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69" name="Shape 169"/>
          <p:cNvSpPr txBox="1"/>
          <p:nvPr>
            <p:ph idx="2" type="body"/>
          </p:nvPr>
        </p:nvSpPr>
        <p:spPr>
          <a:xfrm>
            <a:off x="826650" y="3738062"/>
            <a:ext cx="7490700" cy="7158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left, logos right">
    <p:bg>
      <p:bgPr>
        <a:blipFill>
          <a:blip r:embed="rId2">
            <a:alphaModFix/>
          </a:blip>
          <a:stretch>
            <a:fillRect/>
          </a:stretch>
        </a:blipFill>
      </p:bgPr>
    </p:bg>
    <p:spTree>
      <p:nvGrpSpPr>
        <p:cNvPr id="170" name="Shape 170"/>
        <p:cNvGrpSpPr/>
        <p:nvPr/>
      </p:nvGrpSpPr>
      <p:grpSpPr>
        <a:xfrm>
          <a:off x="0" y="0"/>
          <a:ext cx="0" cy="0"/>
          <a:chOff x="0" y="0"/>
          <a:chExt cx="0" cy="0"/>
        </a:xfrm>
      </p:grpSpPr>
      <p:sp>
        <p:nvSpPr>
          <p:cNvPr id="171" name="Shape 17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72" name="Shape 17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3" name="Shape 173"/>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74" name="Shape 174"/>
          <p:cNvSpPr txBox="1"/>
          <p:nvPr>
            <p:ph idx="2" type="body"/>
          </p:nvPr>
        </p:nvSpPr>
        <p:spPr>
          <a:xfrm>
            <a:off x="826700" y="1625925"/>
            <a:ext cx="3585000" cy="25305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p:nvPr/>
        </p:nvSpPr>
        <p:spPr>
          <a:xfrm>
            <a:off x="372035" y="1163170"/>
            <a:ext cx="4114800" cy="3877800"/>
          </a:xfrm>
          <a:prstGeom prst="roundRect">
            <a:avLst>
              <a:gd fmla="val 3784" name="adj"/>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23" name="Shape 23"/>
          <p:cNvSpPr/>
          <p:nvPr/>
        </p:nvSpPr>
        <p:spPr>
          <a:xfrm flipH="1" rot="10800000">
            <a:off x="372035" y="59"/>
            <a:ext cx="8399999" cy="1049700"/>
          </a:xfrm>
          <a:prstGeom prst="round2SameRect">
            <a:avLst>
              <a:gd fmla="val 10590" name="adj1"/>
              <a:gd fmla="val 0" name="adj2"/>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24" name="Shape 24"/>
          <p:cNvSpPr txBox="1"/>
          <p:nvPr>
            <p:ph type="title"/>
          </p:nvPr>
        </p:nvSpPr>
        <p:spPr>
          <a:xfrm>
            <a:off x="457200" y="139527"/>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457200" y="1200150"/>
            <a:ext cx="3925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p:nvPr/>
        </p:nvSpPr>
        <p:spPr>
          <a:xfrm>
            <a:off x="4657164" y="1163170"/>
            <a:ext cx="4114800" cy="3877800"/>
          </a:xfrm>
          <a:prstGeom prst="roundRect">
            <a:avLst>
              <a:gd fmla="val 3784" name="adj"/>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27" name="Shape 27"/>
          <p:cNvSpPr txBox="1"/>
          <p:nvPr>
            <p:ph idx="2" type="body"/>
          </p:nvPr>
        </p:nvSpPr>
        <p:spPr>
          <a:xfrm>
            <a:off x="4761353" y="1200150"/>
            <a:ext cx="3925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607464" y="474987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s left, text right">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Shape 176"/>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77" name="Shape 177"/>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8" name="Shape 178"/>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79" name="Shape 179"/>
          <p:cNvSpPr txBox="1"/>
          <p:nvPr>
            <p:ph idx="2" type="body"/>
          </p:nvPr>
        </p:nvSpPr>
        <p:spPr>
          <a:xfrm>
            <a:off x="4732350" y="1625925"/>
            <a:ext cx="3585000" cy="2536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ofile left, text right">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Shape 18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82" name="Shape 18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83" name="Shape 183"/>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84" name="Shape 184"/>
          <p:cNvSpPr txBox="1"/>
          <p:nvPr>
            <p:ph idx="2" type="body"/>
          </p:nvPr>
        </p:nvSpPr>
        <p:spPr>
          <a:xfrm>
            <a:off x="4934725" y="2048925"/>
            <a:ext cx="3382500" cy="1955399"/>
          </a:xfrm>
          <a:prstGeom prst="rect">
            <a:avLst/>
          </a:prstGeom>
        </p:spPr>
        <p:txBody>
          <a:bodyPr anchorCtr="0" anchor="t" bIns="91425" lIns="91425" rIns="91425" tIns="91425"/>
          <a:lstStyle>
            <a:lvl1pPr lvl="0" rtl="0">
              <a:spcBef>
                <a:spcPts val="0"/>
              </a:spcBef>
              <a:defRPr sz="16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5" name="Shape 185"/>
          <p:cNvSpPr txBox="1"/>
          <p:nvPr>
            <p:ph idx="3" type="subTitle"/>
          </p:nvPr>
        </p:nvSpPr>
        <p:spPr>
          <a:xfrm>
            <a:off x="4943325" y="1834500"/>
            <a:ext cx="3382500" cy="328800"/>
          </a:xfrm>
          <a:prstGeom prst="rect">
            <a:avLst/>
          </a:prstGeom>
        </p:spPr>
        <p:txBody>
          <a:bodyPr anchorCtr="0" anchor="b" bIns="91425" lIns="91425" rIns="91425" tIns="91425"/>
          <a:lstStyle>
            <a:lvl1pPr lvl="0" rtl="0">
              <a:spcBef>
                <a:spcPts val="0"/>
              </a:spcBef>
              <a:buNone/>
              <a:defRPr b="1" sz="1600"/>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p:txBody>
      </p:sp>
      <p:sp>
        <p:nvSpPr>
          <p:cNvPr id="186" name="Shape 186"/>
          <p:cNvSpPr txBox="1"/>
          <p:nvPr>
            <p:ph idx="4" type="subTitle"/>
          </p:nvPr>
        </p:nvSpPr>
        <p:spPr>
          <a:xfrm>
            <a:off x="826650" y="2625314"/>
            <a:ext cx="3112800" cy="1328700"/>
          </a:xfrm>
          <a:prstGeom prst="rect">
            <a:avLst/>
          </a:prstGeom>
        </p:spPr>
        <p:txBody>
          <a:bodyPr anchorCtr="0" anchor="t" bIns="91425" lIns="91425" rIns="91425" tIns="91425"/>
          <a:lstStyle>
            <a:lvl1pPr lvl="0" rtl="0" algn="ctr">
              <a:spcBef>
                <a:spcPts val="0"/>
              </a:spcBef>
              <a:buNone/>
              <a:defRPr b="1" sz="1600"/>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p:nvPr/>
        </p:nvSpPr>
        <p:spPr>
          <a:xfrm>
            <a:off x="372035" y="1163170"/>
            <a:ext cx="8399999" cy="3877800"/>
          </a:xfrm>
          <a:prstGeom prst="roundRect">
            <a:avLst>
              <a:gd fmla="val 2970" name="adj"/>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31" name="Shape 31"/>
          <p:cNvSpPr/>
          <p:nvPr/>
        </p:nvSpPr>
        <p:spPr>
          <a:xfrm flipH="1" rot="10800000">
            <a:off x="372035" y="59"/>
            <a:ext cx="8399999" cy="1049700"/>
          </a:xfrm>
          <a:prstGeom prst="round2SameRect">
            <a:avLst>
              <a:gd fmla="val 10590" name="adj1"/>
              <a:gd fmla="val 0" name="adj2"/>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32" name="Shape 32"/>
          <p:cNvSpPr txBox="1"/>
          <p:nvPr>
            <p:ph type="title"/>
          </p:nvPr>
        </p:nvSpPr>
        <p:spPr>
          <a:xfrm>
            <a:off x="457200" y="139527"/>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2" type="sldNum"/>
          </p:nvPr>
        </p:nvSpPr>
        <p:spPr>
          <a:xfrm>
            <a:off x="8607464" y="474987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4" name="Shape 34"/>
        <p:cNvGrpSpPr/>
        <p:nvPr/>
      </p:nvGrpSpPr>
      <p:grpSpPr>
        <a:xfrm>
          <a:off x="0" y="0"/>
          <a:ext cx="0" cy="0"/>
          <a:chOff x="0" y="0"/>
          <a:chExt cx="0" cy="0"/>
        </a:xfrm>
      </p:grpSpPr>
      <p:sp>
        <p:nvSpPr>
          <p:cNvPr id="35" name="Shape 35"/>
          <p:cNvSpPr txBox="1"/>
          <p:nvPr>
            <p:ph idx="1" type="body"/>
          </p:nvPr>
        </p:nvSpPr>
        <p:spPr>
          <a:xfrm>
            <a:off x="372035" y="4276652"/>
            <a:ext cx="8399999" cy="649199"/>
          </a:xfrm>
          <a:prstGeom prst="rect">
            <a:avLst/>
          </a:prstGeom>
        </p:spPr>
        <p:txBody>
          <a:bodyPr anchorCtr="0" anchor="t" bIns="91425" lIns="91425" rIns="91425" tIns="91425"/>
          <a:lstStyle>
            <a:lvl1pPr lvl="0">
              <a:spcBef>
                <a:spcPts val="0"/>
              </a:spcBef>
              <a:buClr>
                <a:schemeClr val="lt1"/>
              </a:buClr>
              <a:buSzPct val="100000"/>
              <a:buNone/>
              <a:defRPr b="1" sz="2400">
                <a:solidFill>
                  <a:schemeClr val="lt1"/>
                </a:solidFill>
              </a:defRPr>
            </a:lvl1pPr>
          </a:lstStyle>
          <a:p/>
        </p:txBody>
      </p:sp>
      <p:sp>
        <p:nvSpPr>
          <p:cNvPr id="36" name="Shape 36"/>
          <p:cNvSpPr/>
          <p:nvPr/>
        </p:nvSpPr>
        <p:spPr>
          <a:xfrm>
            <a:off x="372035" y="233279"/>
            <a:ext cx="8399999" cy="3868499"/>
          </a:xfrm>
          <a:prstGeom prst="roundRect">
            <a:avLst>
              <a:gd fmla="val 2776" name="adj"/>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37" name="Shape 37"/>
          <p:cNvSpPr txBox="1"/>
          <p:nvPr>
            <p:ph idx="12" type="sldNum"/>
          </p:nvPr>
        </p:nvSpPr>
        <p:spPr>
          <a:xfrm>
            <a:off x="8607464" y="474987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8" name="Shape 38"/>
        <p:cNvGrpSpPr/>
        <p:nvPr/>
      </p:nvGrpSpPr>
      <p:grpSpPr>
        <a:xfrm>
          <a:off x="0" y="0"/>
          <a:ext cx="0" cy="0"/>
          <a:chOff x="0" y="0"/>
          <a:chExt cx="0" cy="0"/>
        </a:xfrm>
      </p:grpSpPr>
      <p:sp>
        <p:nvSpPr>
          <p:cNvPr id="39" name="Shape 39"/>
          <p:cNvSpPr/>
          <p:nvPr/>
        </p:nvSpPr>
        <p:spPr>
          <a:xfrm>
            <a:off x="372035" y="235584"/>
            <a:ext cx="8399999" cy="4672199"/>
          </a:xfrm>
          <a:prstGeom prst="roundRect">
            <a:avLst>
              <a:gd fmla="val 2255" name="adj"/>
            </a:avLst>
          </a:prstGeom>
          <a:solidFill>
            <a:srgbClr val="FFFFFF"/>
          </a:solidFill>
          <a:ln>
            <a:noFill/>
          </a:ln>
        </p:spPr>
        <p:txBody>
          <a:bodyPr anchorCtr="0" anchor="ctr" bIns="45700" lIns="91425" rIns="91425" tIns="45700">
            <a:noAutofit/>
          </a:bodyPr>
          <a:lstStyle/>
          <a:p>
            <a:pPr lvl="0">
              <a:spcBef>
                <a:spcPts val="0"/>
              </a:spcBef>
              <a:buNone/>
            </a:pPr>
            <a:r>
              <a:t/>
            </a:r>
            <a:endParaRPr/>
          </a:p>
        </p:txBody>
      </p:sp>
      <p:sp>
        <p:nvSpPr>
          <p:cNvPr id="40" name="Shape 40"/>
          <p:cNvSpPr txBox="1"/>
          <p:nvPr>
            <p:ph idx="12" type="sldNum"/>
          </p:nvPr>
        </p:nvSpPr>
        <p:spPr>
          <a:xfrm>
            <a:off x="8607464" y="474987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red">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Shape 44"/>
          <p:cNvSpPr txBox="1"/>
          <p:nvPr>
            <p:ph type="title"/>
          </p:nvPr>
        </p:nvSpPr>
        <p:spPr>
          <a:xfrm>
            <a:off x="2438400" y="2171700"/>
            <a:ext cx="5943599" cy="685799"/>
          </a:xfrm>
          <a:prstGeom prst="rect">
            <a:avLst/>
          </a:prstGeom>
          <a:noFill/>
          <a:ln>
            <a:noFill/>
          </a:ln>
        </p:spPr>
        <p:txBody>
          <a:bodyPr anchorCtr="0" anchor="b" bIns="91425" lIns="91425" rIns="91425" tIns="91425"/>
          <a:lstStyle>
            <a:lvl1pPr lvl="0" rtl="0">
              <a:spcBef>
                <a:spcPts val="0"/>
              </a:spcBef>
              <a:buNone/>
              <a:defRPr b="1" sz="3000">
                <a:solidFill>
                  <a:schemeClr val="lt1"/>
                </a:solidFill>
                <a:latin typeface="Proxima Nova"/>
                <a:ea typeface="Proxima Nova"/>
                <a:cs typeface="Proxima Nova"/>
                <a:sym typeface="Proxima Nova"/>
              </a:defRPr>
            </a:lvl1pPr>
            <a:lvl2pPr lvl="1" rtl="0">
              <a:spcBef>
                <a:spcPts val="0"/>
              </a:spcBef>
              <a:buNone/>
              <a:defRPr b="1" sz="3000">
                <a:solidFill>
                  <a:schemeClr val="lt1"/>
                </a:solidFill>
                <a:latin typeface="Proxima Nova"/>
                <a:ea typeface="Proxima Nova"/>
                <a:cs typeface="Proxima Nova"/>
                <a:sym typeface="Proxima Nova"/>
              </a:defRPr>
            </a:lvl2pPr>
            <a:lvl3pPr lvl="2" rtl="0">
              <a:spcBef>
                <a:spcPts val="0"/>
              </a:spcBef>
              <a:buNone/>
              <a:defRPr b="1" sz="3000">
                <a:solidFill>
                  <a:schemeClr val="lt1"/>
                </a:solidFill>
                <a:latin typeface="Proxima Nova"/>
                <a:ea typeface="Proxima Nova"/>
                <a:cs typeface="Proxima Nova"/>
                <a:sym typeface="Proxima Nova"/>
              </a:defRPr>
            </a:lvl3pPr>
            <a:lvl4pPr lvl="3" rtl="0">
              <a:spcBef>
                <a:spcPts val="0"/>
              </a:spcBef>
              <a:buNone/>
              <a:defRPr b="1" sz="3000">
                <a:solidFill>
                  <a:schemeClr val="lt1"/>
                </a:solidFill>
                <a:latin typeface="Proxima Nova"/>
                <a:ea typeface="Proxima Nova"/>
                <a:cs typeface="Proxima Nova"/>
                <a:sym typeface="Proxima Nova"/>
              </a:defRPr>
            </a:lvl4pPr>
            <a:lvl5pPr lvl="4" rtl="0">
              <a:spcBef>
                <a:spcPts val="0"/>
              </a:spcBef>
              <a:buNone/>
              <a:defRPr b="1" sz="3000">
                <a:solidFill>
                  <a:schemeClr val="lt1"/>
                </a:solidFill>
                <a:latin typeface="Proxima Nova"/>
                <a:ea typeface="Proxima Nova"/>
                <a:cs typeface="Proxima Nova"/>
                <a:sym typeface="Proxima Nova"/>
              </a:defRPr>
            </a:lvl5pPr>
            <a:lvl6pPr lvl="5" rtl="0">
              <a:spcBef>
                <a:spcPts val="0"/>
              </a:spcBef>
              <a:buNone/>
              <a:defRPr b="1" sz="3000">
                <a:solidFill>
                  <a:schemeClr val="lt1"/>
                </a:solidFill>
                <a:latin typeface="Proxima Nova"/>
                <a:ea typeface="Proxima Nova"/>
                <a:cs typeface="Proxima Nova"/>
                <a:sym typeface="Proxima Nova"/>
              </a:defRPr>
            </a:lvl6pPr>
            <a:lvl7pPr lvl="6" rtl="0">
              <a:spcBef>
                <a:spcPts val="0"/>
              </a:spcBef>
              <a:buNone/>
              <a:defRPr b="1" sz="3000">
                <a:solidFill>
                  <a:schemeClr val="lt1"/>
                </a:solidFill>
                <a:latin typeface="Proxima Nova"/>
                <a:ea typeface="Proxima Nova"/>
                <a:cs typeface="Proxima Nova"/>
                <a:sym typeface="Proxima Nova"/>
              </a:defRPr>
            </a:lvl7pPr>
            <a:lvl8pPr lvl="7" rtl="0">
              <a:spcBef>
                <a:spcPts val="0"/>
              </a:spcBef>
              <a:buNone/>
              <a:defRPr b="1" sz="3000">
                <a:solidFill>
                  <a:schemeClr val="lt1"/>
                </a:solidFill>
                <a:latin typeface="Proxima Nova"/>
                <a:ea typeface="Proxima Nova"/>
                <a:cs typeface="Proxima Nova"/>
                <a:sym typeface="Proxima Nova"/>
              </a:defRPr>
            </a:lvl8pPr>
            <a:lvl9pPr lvl="8" rtl="0">
              <a:spcBef>
                <a:spcPts val="0"/>
              </a:spcBef>
              <a:buNone/>
              <a:defRPr b="1" sz="3000">
                <a:solidFill>
                  <a:schemeClr val="lt1"/>
                </a:solidFill>
                <a:latin typeface="Proxima Nova"/>
                <a:ea typeface="Proxima Nova"/>
                <a:cs typeface="Proxima Nova"/>
                <a:sym typeface="Proxima Nova"/>
              </a:defRPr>
            </a:lvl9pPr>
          </a:lstStyle>
          <a:p/>
        </p:txBody>
      </p:sp>
      <p:sp>
        <p:nvSpPr>
          <p:cNvPr id="45" name="Shape 45"/>
          <p:cNvSpPr txBox="1"/>
          <p:nvPr>
            <p:ph idx="1" type="subTitle"/>
          </p:nvPr>
        </p:nvSpPr>
        <p:spPr>
          <a:xfrm>
            <a:off x="2438400" y="2971800"/>
            <a:ext cx="5029199" cy="285899"/>
          </a:xfrm>
          <a:prstGeom prst="rect">
            <a:avLst/>
          </a:prstGeom>
          <a:noFill/>
          <a:ln>
            <a:noFill/>
          </a:ln>
        </p:spPr>
        <p:txBody>
          <a:bodyPr anchorCtr="0" anchor="ctr"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46" name="Shape 46"/>
          <p:cNvSpPr txBox="1"/>
          <p:nvPr>
            <p:ph idx="2" type="subTitle"/>
          </p:nvPr>
        </p:nvSpPr>
        <p:spPr>
          <a:xfrm>
            <a:off x="2438400" y="3429000"/>
            <a:ext cx="4572000" cy="1200299"/>
          </a:xfrm>
          <a:prstGeom prst="rect">
            <a:avLst/>
          </a:prstGeom>
          <a:noFill/>
          <a:ln>
            <a:noFill/>
          </a:ln>
        </p:spPr>
        <p:txBody>
          <a:bodyPr anchorCtr="0" anchor="t"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ructure">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Shape 48"/>
          <p:cNvSpPr txBox="1"/>
          <p:nvPr>
            <p:ph idx="1" type="subTitle"/>
          </p:nvPr>
        </p:nvSpPr>
        <p:spPr>
          <a:xfrm>
            <a:off x="2438400" y="2971800"/>
            <a:ext cx="5029199" cy="285899"/>
          </a:xfrm>
          <a:prstGeom prst="rect">
            <a:avLst/>
          </a:prstGeom>
          <a:noFill/>
          <a:ln>
            <a:noFill/>
          </a:ln>
        </p:spPr>
        <p:txBody>
          <a:bodyPr anchorCtr="0" anchor="ctr"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49" name="Shape 49"/>
          <p:cNvSpPr txBox="1"/>
          <p:nvPr>
            <p:ph idx="2" type="subTitle"/>
          </p:nvPr>
        </p:nvSpPr>
        <p:spPr>
          <a:xfrm>
            <a:off x="2438400" y="3429000"/>
            <a:ext cx="4572000" cy="1200299"/>
          </a:xfrm>
          <a:prstGeom prst="rect">
            <a:avLst/>
          </a:prstGeom>
          <a:noFill/>
          <a:ln>
            <a:noFill/>
          </a:ln>
        </p:spPr>
        <p:txBody>
          <a:bodyPr anchorCtr="0" anchor="t"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50" name="Shape 50"/>
          <p:cNvSpPr txBox="1"/>
          <p:nvPr>
            <p:ph type="title"/>
          </p:nvPr>
        </p:nvSpPr>
        <p:spPr>
          <a:xfrm>
            <a:off x="2438400" y="2171700"/>
            <a:ext cx="5943599" cy="685799"/>
          </a:xfrm>
          <a:prstGeom prst="rect">
            <a:avLst/>
          </a:prstGeom>
          <a:noFill/>
          <a:ln>
            <a:noFill/>
          </a:ln>
        </p:spPr>
        <p:txBody>
          <a:bodyPr anchorCtr="0" anchor="b" bIns="91425" lIns="91425" rIns="91425" tIns="91425"/>
          <a:lstStyle>
            <a:lvl1pPr lvl="0" rtl="0">
              <a:spcBef>
                <a:spcPts val="0"/>
              </a:spcBef>
              <a:buNone/>
              <a:defRPr b="1" sz="3000">
                <a:solidFill>
                  <a:schemeClr val="lt1"/>
                </a:solidFill>
                <a:latin typeface="Proxima Nova"/>
                <a:ea typeface="Proxima Nova"/>
                <a:cs typeface="Proxima Nova"/>
                <a:sym typeface="Proxima Nova"/>
              </a:defRPr>
            </a:lvl1pPr>
            <a:lvl2pPr lvl="1" rtl="0">
              <a:spcBef>
                <a:spcPts val="0"/>
              </a:spcBef>
              <a:buNone/>
              <a:defRPr b="1" sz="3000">
                <a:solidFill>
                  <a:schemeClr val="lt1"/>
                </a:solidFill>
                <a:latin typeface="Proxima Nova"/>
                <a:ea typeface="Proxima Nova"/>
                <a:cs typeface="Proxima Nova"/>
                <a:sym typeface="Proxima Nova"/>
              </a:defRPr>
            </a:lvl2pPr>
            <a:lvl3pPr lvl="2" rtl="0">
              <a:spcBef>
                <a:spcPts val="0"/>
              </a:spcBef>
              <a:buNone/>
              <a:defRPr b="1" sz="3000">
                <a:solidFill>
                  <a:schemeClr val="lt1"/>
                </a:solidFill>
                <a:latin typeface="Proxima Nova"/>
                <a:ea typeface="Proxima Nova"/>
                <a:cs typeface="Proxima Nova"/>
                <a:sym typeface="Proxima Nova"/>
              </a:defRPr>
            </a:lvl3pPr>
            <a:lvl4pPr lvl="3" rtl="0">
              <a:spcBef>
                <a:spcPts val="0"/>
              </a:spcBef>
              <a:buNone/>
              <a:defRPr b="1" sz="3000">
                <a:solidFill>
                  <a:schemeClr val="lt1"/>
                </a:solidFill>
                <a:latin typeface="Proxima Nova"/>
                <a:ea typeface="Proxima Nova"/>
                <a:cs typeface="Proxima Nova"/>
                <a:sym typeface="Proxima Nova"/>
              </a:defRPr>
            </a:lvl4pPr>
            <a:lvl5pPr lvl="4" rtl="0">
              <a:spcBef>
                <a:spcPts val="0"/>
              </a:spcBef>
              <a:buNone/>
              <a:defRPr b="1" sz="3000">
                <a:solidFill>
                  <a:schemeClr val="lt1"/>
                </a:solidFill>
                <a:latin typeface="Proxima Nova"/>
                <a:ea typeface="Proxima Nova"/>
                <a:cs typeface="Proxima Nova"/>
                <a:sym typeface="Proxima Nova"/>
              </a:defRPr>
            </a:lvl5pPr>
            <a:lvl6pPr lvl="5" rtl="0">
              <a:spcBef>
                <a:spcPts val="0"/>
              </a:spcBef>
              <a:buNone/>
              <a:defRPr b="1" sz="3000">
                <a:solidFill>
                  <a:schemeClr val="lt1"/>
                </a:solidFill>
                <a:latin typeface="Proxima Nova"/>
                <a:ea typeface="Proxima Nova"/>
                <a:cs typeface="Proxima Nova"/>
                <a:sym typeface="Proxima Nova"/>
              </a:defRPr>
            </a:lvl6pPr>
            <a:lvl7pPr lvl="6" rtl="0">
              <a:spcBef>
                <a:spcPts val="0"/>
              </a:spcBef>
              <a:buNone/>
              <a:defRPr b="1" sz="3000">
                <a:solidFill>
                  <a:schemeClr val="lt1"/>
                </a:solidFill>
                <a:latin typeface="Proxima Nova"/>
                <a:ea typeface="Proxima Nova"/>
                <a:cs typeface="Proxima Nova"/>
                <a:sym typeface="Proxima Nova"/>
              </a:defRPr>
            </a:lvl7pPr>
            <a:lvl8pPr lvl="7" rtl="0">
              <a:spcBef>
                <a:spcPts val="0"/>
              </a:spcBef>
              <a:buNone/>
              <a:defRPr b="1" sz="3000">
                <a:solidFill>
                  <a:schemeClr val="lt1"/>
                </a:solidFill>
                <a:latin typeface="Proxima Nova"/>
                <a:ea typeface="Proxima Nova"/>
                <a:cs typeface="Proxima Nova"/>
                <a:sym typeface="Proxima Nova"/>
              </a:defRPr>
            </a:lvl8pPr>
            <a:lvl9pPr lvl="8" rtl="0">
              <a:spcBef>
                <a:spcPts val="0"/>
              </a:spcBef>
              <a:buNone/>
              <a:defRPr b="1" sz="3000">
                <a:solidFill>
                  <a:schemeClr val="lt1"/>
                </a:solidFill>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ture">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Shape 52"/>
          <p:cNvSpPr txBox="1"/>
          <p:nvPr>
            <p:ph idx="1" type="subTitle"/>
          </p:nvPr>
        </p:nvSpPr>
        <p:spPr>
          <a:xfrm>
            <a:off x="2438400" y="2971800"/>
            <a:ext cx="5029199" cy="285899"/>
          </a:xfrm>
          <a:prstGeom prst="rect">
            <a:avLst/>
          </a:prstGeom>
          <a:noFill/>
          <a:ln>
            <a:noFill/>
          </a:ln>
        </p:spPr>
        <p:txBody>
          <a:bodyPr anchorCtr="0" anchor="ctr"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53" name="Shape 53"/>
          <p:cNvSpPr txBox="1"/>
          <p:nvPr>
            <p:ph idx="2" type="subTitle"/>
          </p:nvPr>
        </p:nvSpPr>
        <p:spPr>
          <a:xfrm>
            <a:off x="2438400" y="3429000"/>
            <a:ext cx="4572000" cy="1200299"/>
          </a:xfrm>
          <a:prstGeom prst="rect">
            <a:avLst/>
          </a:prstGeom>
          <a:noFill/>
          <a:ln>
            <a:noFill/>
          </a:ln>
        </p:spPr>
        <p:txBody>
          <a:bodyPr anchorCtr="0" anchor="t"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54" name="Shape 54"/>
          <p:cNvSpPr txBox="1"/>
          <p:nvPr>
            <p:ph type="title"/>
          </p:nvPr>
        </p:nvSpPr>
        <p:spPr>
          <a:xfrm>
            <a:off x="2438400" y="2171700"/>
            <a:ext cx="5943599" cy="685799"/>
          </a:xfrm>
          <a:prstGeom prst="rect">
            <a:avLst/>
          </a:prstGeom>
          <a:noFill/>
          <a:ln>
            <a:noFill/>
          </a:ln>
        </p:spPr>
        <p:txBody>
          <a:bodyPr anchorCtr="0" anchor="b" bIns="91425" lIns="91425" rIns="91425" tIns="91425"/>
          <a:lstStyle>
            <a:lvl1pPr lvl="0" rtl="0">
              <a:spcBef>
                <a:spcPts val="0"/>
              </a:spcBef>
              <a:buNone/>
              <a:defRPr b="1" sz="3000">
                <a:solidFill>
                  <a:schemeClr val="lt1"/>
                </a:solidFill>
                <a:latin typeface="Proxima Nova"/>
                <a:ea typeface="Proxima Nova"/>
                <a:cs typeface="Proxima Nova"/>
                <a:sym typeface="Proxima Nova"/>
              </a:defRPr>
            </a:lvl1pPr>
            <a:lvl2pPr lvl="1" rtl="0">
              <a:spcBef>
                <a:spcPts val="0"/>
              </a:spcBef>
              <a:buNone/>
              <a:defRPr b="1" sz="3000">
                <a:solidFill>
                  <a:schemeClr val="lt1"/>
                </a:solidFill>
                <a:latin typeface="Proxima Nova"/>
                <a:ea typeface="Proxima Nova"/>
                <a:cs typeface="Proxima Nova"/>
                <a:sym typeface="Proxima Nova"/>
              </a:defRPr>
            </a:lvl2pPr>
            <a:lvl3pPr lvl="2" rtl="0">
              <a:spcBef>
                <a:spcPts val="0"/>
              </a:spcBef>
              <a:buNone/>
              <a:defRPr b="1" sz="3000">
                <a:solidFill>
                  <a:schemeClr val="lt1"/>
                </a:solidFill>
                <a:latin typeface="Proxima Nova"/>
                <a:ea typeface="Proxima Nova"/>
                <a:cs typeface="Proxima Nova"/>
                <a:sym typeface="Proxima Nova"/>
              </a:defRPr>
            </a:lvl3pPr>
            <a:lvl4pPr lvl="3" rtl="0">
              <a:spcBef>
                <a:spcPts val="0"/>
              </a:spcBef>
              <a:buNone/>
              <a:defRPr b="1" sz="3000">
                <a:solidFill>
                  <a:schemeClr val="lt1"/>
                </a:solidFill>
                <a:latin typeface="Proxima Nova"/>
                <a:ea typeface="Proxima Nova"/>
                <a:cs typeface="Proxima Nova"/>
                <a:sym typeface="Proxima Nova"/>
              </a:defRPr>
            </a:lvl4pPr>
            <a:lvl5pPr lvl="4" rtl="0">
              <a:spcBef>
                <a:spcPts val="0"/>
              </a:spcBef>
              <a:buNone/>
              <a:defRPr b="1" sz="3000">
                <a:solidFill>
                  <a:schemeClr val="lt1"/>
                </a:solidFill>
                <a:latin typeface="Proxima Nova"/>
                <a:ea typeface="Proxima Nova"/>
                <a:cs typeface="Proxima Nova"/>
                <a:sym typeface="Proxima Nova"/>
              </a:defRPr>
            </a:lvl5pPr>
            <a:lvl6pPr lvl="5" rtl="0">
              <a:spcBef>
                <a:spcPts val="0"/>
              </a:spcBef>
              <a:buNone/>
              <a:defRPr b="1" sz="3000">
                <a:solidFill>
                  <a:schemeClr val="lt1"/>
                </a:solidFill>
                <a:latin typeface="Proxima Nova"/>
                <a:ea typeface="Proxima Nova"/>
                <a:cs typeface="Proxima Nova"/>
                <a:sym typeface="Proxima Nova"/>
              </a:defRPr>
            </a:lvl6pPr>
            <a:lvl7pPr lvl="6" rtl="0">
              <a:spcBef>
                <a:spcPts val="0"/>
              </a:spcBef>
              <a:buNone/>
              <a:defRPr b="1" sz="3000">
                <a:solidFill>
                  <a:schemeClr val="lt1"/>
                </a:solidFill>
                <a:latin typeface="Proxima Nova"/>
                <a:ea typeface="Proxima Nova"/>
                <a:cs typeface="Proxima Nova"/>
                <a:sym typeface="Proxima Nova"/>
              </a:defRPr>
            </a:lvl7pPr>
            <a:lvl8pPr lvl="7" rtl="0">
              <a:spcBef>
                <a:spcPts val="0"/>
              </a:spcBef>
              <a:buNone/>
              <a:defRPr b="1" sz="3000">
                <a:solidFill>
                  <a:schemeClr val="lt1"/>
                </a:solidFill>
                <a:latin typeface="Proxima Nova"/>
                <a:ea typeface="Proxima Nova"/>
                <a:cs typeface="Proxima Nova"/>
                <a:sym typeface="Proxima Nova"/>
              </a:defRPr>
            </a:lvl8pPr>
            <a:lvl9pPr lvl="8" rtl="0">
              <a:spcBef>
                <a:spcPts val="0"/>
              </a:spcBef>
              <a:buNone/>
              <a:defRPr b="1" sz="3000">
                <a:solidFill>
                  <a:schemeClr val="lt1"/>
                </a:solidFill>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3.png"/><Relationship Id="rId2" Type="http://schemas.openxmlformats.org/officeDocument/2006/relationships/image" Target="../media/image00.pn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05.png"/><Relationship Id="rId2" Type="http://schemas.openxmlformats.org/officeDocument/2006/relationships/image" Target="../media/image01.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theme" Target="../theme/theme4.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07.png"/><Relationship Id="rId2" Type="http://schemas.openxmlformats.org/officeDocument/2006/relationships/image" Target="../media/image04.png"/><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theme" Target="../theme/theme3.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139527"/>
            <a:ext cx="8229600" cy="857400"/>
          </a:xfrm>
          <a:prstGeom prst="rect">
            <a:avLst/>
          </a:prstGeom>
          <a:noFill/>
          <a:ln>
            <a:noFill/>
          </a:ln>
        </p:spPr>
        <p:txBody>
          <a:bodyPr anchorCtr="0" anchor="b" bIns="91425" lIns="91425" rIns="91425" tIns="91425"/>
          <a:lstStyle>
            <a:lvl1pPr lvl="0">
              <a:spcBef>
                <a:spcPts val="0"/>
              </a:spcBef>
              <a:buClr>
                <a:schemeClr val="dk2"/>
              </a:buClr>
              <a:buSzPct val="100000"/>
              <a:buNone/>
              <a:defRPr b="1" sz="3600">
                <a:solidFill>
                  <a:schemeClr val="dk2"/>
                </a:solidFill>
              </a:defRPr>
            </a:lvl1pPr>
            <a:lvl2pPr lvl="1">
              <a:spcBef>
                <a:spcPts val="0"/>
              </a:spcBef>
              <a:buClr>
                <a:schemeClr val="dk2"/>
              </a:buClr>
              <a:buSzPct val="100000"/>
              <a:buNone/>
              <a:defRPr b="1" sz="3600">
                <a:solidFill>
                  <a:schemeClr val="dk2"/>
                </a:solidFill>
              </a:defRPr>
            </a:lvl2pPr>
            <a:lvl3pPr lvl="2">
              <a:spcBef>
                <a:spcPts val="0"/>
              </a:spcBef>
              <a:buClr>
                <a:schemeClr val="dk2"/>
              </a:buClr>
              <a:buSzPct val="100000"/>
              <a:buNone/>
              <a:defRPr b="1" sz="3600">
                <a:solidFill>
                  <a:schemeClr val="dk2"/>
                </a:solidFill>
              </a:defRPr>
            </a:lvl3pPr>
            <a:lvl4pPr lvl="3">
              <a:spcBef>
                <a:spcPts val="0"/>
              </a:spcBef>
              <a:buClr>
                <a:schemeClr val="dk2"/>
              </a:buClr>
              <a:buSzPct val="100000"/>
              <a:buNone/>
              <a:defRPr b="1" sz="3600">
                <a:solidFill>
                  <a:schemeClr val="dk2"/>
                </a:solidFill>
              </a:defRPr>
            </a:lvl4pPr>
            <a:lvl5pPr lvl="4">
              <a:spcBef>
                <a:spcPts val="0"/>
              </a:spcBef>
              <a:buClr>
                <a:schemeClr val="dk2"/>
              </a:buClr>
              <a:buSzPct val="100000"/>
              <a:buNone/>
              <a:defRPr b="1" sz="3600">
                <a:solidFill>
                  <a:schemeClr val="dk2"/>
                </a:solidFill>
              </a:defRPr>
            </a:lvl5pPr>
            <a:lvl6pPr lvl="5">
              <a:spcBef>
                <a:spcPts val="0"/>
              </a:spcBef>
              <a:buClr>
                <a:schemeClr val="dk2"/>
              </a:buClr>
              <a:buSzPct val="100000"/>
              <a:buNone/>
              <a:defRPr b="1" sz="3600">
                <a:solidFill>
                  <a:schemeClr val="dk2"/>
                </a:solidFill>
              </a:defRPr>
            </a:lvl6pPr>
            <a:lvl7pPr lvl="6">
              <a:spcBef>
                <a:spcPts val="0"/>
              </a:spcBef>
              <a:buClr>
                <a:schemeClr val="dk2"/>
              </a:buClr>
              <a:buSzPct val="100000"/>
              <a:buNone/>
              <a:defRPr b="1" sz="3600">
                <a:solidFill>
                  <a:schemeClr val="dk2"/>
                </a:solidFill>
              </a:defRPr>
            </a:lvl7pPr>
            <a:lvl8pPr lvl="7">
              <a:spcBef>
                <a:spcPts val="0"/>
              </a:spcBef>
              <a:buClr>
                <a:schemeClr val="dk2"/>
              </a:buClr>
              <a:buSzPct val="100000"/>
              <a:buNone/>
              <a:defRPr b="1" sz="3600">
                <a:solidFill>
                  <a:schemeClr val="dk2"/>
                </a:solidFill>
              </a:defRPr>
            </a:lvl8pPr>
            <a:lvl9pPr lvl="8">
              <a:spcBef>
                <a:spcPts val="0"/>
              </a:spcBef>
              <a:buClr>
                <a:schemeClr val="dk2"/>
              </a:buClr>
              <a:buSzPct val="100000"/>
              <a:buNone/>
              <a:defRPr b="1" sz="3600">
                <a:solidFill>
                  <a:schemeClr val="dk2"/>
                </a:solidFil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p:txBody>
      </p:sp>
      <p:sp>
        <p:nvSpPr>
          <p:cNvPr id="8" name="Shape 8"/>
          <p:cNvSpPr txBox="1"/>
          <p:nvPr>
            <p:ph idx="12" type="sldNum"/>
          </p:nvPr>
        </p:nvSpPr>
        <p:spPr>
          <a:xfrm>
            <a:off x="8607464" y="4749873"/>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lt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1" name="Shape 41"/>
        <p:cNvGrpSpPr/>
        <p:nvPr/>
      </p:nvGrpSpPr>
      <p:grpSpPr>
        <a:xfrm>
          <a:off x="0" y="0"/>
          <a:ext cx="0" cy="0"/>
          <a:chOff x="0" y="0"/>
          <a:chExt cx="0" cy="0"/>
        </a:xfrm>
      </p:grpSpPr>
      <p:pic>
        <p:nvPicPr>
          <p:cNvPr descr="logo_title.png" id="42" name="Shape 42"/>
          <p:cNvPicPr preferRelativeResize="0"/>
          <p:nvPr/>
        </p:nvPicPr>
        <p:blipFill>
          <a:blip r:embed="rId2">
            <a:alphaModFix/>
          </a:blip>
          <a:stretch>
            <a:fillRect/>
          </a:stretch>
        </p:blipFill>
        <p:spPr>
          <a:xfrm>
            <a:off x="1801850" y="1523812"/>
            <a:ext cx="1439456" cy="4626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55" name="Shape 55"/>
        <p:cNvGrpSpPr/>
        <p:nvPr/>
      </p:nvGrpSpPr>
      <p:grpSpPr>
        <a:xfrm>
          <a:off x="0" y="0"/>
          <a:ext cx="0" cy="0"/>
          <a:chOff x="0" y="0"/>
          <a:chExt cx="0" cy="0"/>
        </a:xfrm>
      </p:grpSpPr>
      <p:pic>
        <p:nvPicPr>
          <p:cNvPr descr="logo_title.png" id="56" name="Shape 56"/>
          <p:cNvPicPr preferRelativeResize="0"/>
          <p:nvPr/>
        </p:nvPicPr>
        <p:blipFill>
          <a:blip r:embed="rId2">
            <a:alphaModFix/>
          </a:blip>
          <a:stretch>
            <a:fillRect/>
          </a:stretch>
        </p:blipFill>
        <p:spPr>
          <a:xfrm>
            <a:off x="7946175" y="4759587"/>
            <a:ext cx="650943" cy="209250"/>
          </a:xfrm>
          <a:prstGeom prst="rect">
            <a:avLst/>
          </a:prstGeom>
          <a:noFill/>
          <a:ln>
            <a:noFill/>
          </a:ln>
        </p:spPr>
      </p:pic>
      <p:sp>
        <p:nvSpPr>
          <p:cNvPr id="57" name="Shape 57"/>
          <p:cNvSpPr txBox="1"/>
          <p:nvPr>
            <p:ph type="title"/>
          </p:nvPr>
        </p:nvSpPr>
        <p:spPr>
          <a:xfrm>
            <a:off x="826650" y="1660725"/>
            <a:ext cx="7490700" cy="1821899"/>
          </a:xfrm>
          <a:prstGeom prst="rect">
            <a:avLst/>
          </a:prstGeom>
          <a:noFill/>
          <a:ln>
            <a:noFill/>
          </a:ln>
        </p:spPr>
        <p:txBody>
          <a:bodyPr anchorCtr="0" anchor="ctr" bIns="91425" lIns="91425" rIns="91425" tIns="91425"/>
          <a:lstStyle>
            <a:lvl1pPr lvl="0" rtl="0" algn="ctr">
              <a:spcBef>
                <a:spcPts val="0"/>
              </a:spcBef>
              <a:buNone/>
              <a:defRPr sz="3200">
                <a:solidFill>
                  <a:schemeClr val="lt1"/>
                </a:solidFill>
                <a:latin typeface="Proxima Nova"/>
                <a:ea typeface="Proxima Nova"/>
                <a:cs typeface="Proxima Nova"/>
                <a:sym typeface="Proxima Nova"/>
              </a:defRPr>
            </a:lvl1pPr>
            <a:lvl2pPr lvl="1" rtl="0" algn="ctr">
              <a:spcBef>
                <a:spcPts val="0"/>
              </a:spcBef>
              <a:buNone/>
              <a:defRPr sz="3200">
                <a:solidFill>
                  <a:schemeClr val="lt1"/>
                </a:solidFill>
                <a:latin typeface="Proxima Nova"/>
                <a:ea typeface="Proxima Nova"/>
                <a:cs typeface="Proxima Nova"/>
                <a:sym typeface="Proxima Nova"/>
              </a:defRPr>
            </a:lvl2pPr>
            <a:lvl3pPr lvl="2" rtl="0" algn="ctr">
              <a:spcBef>
                <a:spcPts val="0"/>
              </a:spcBef>
              <a:buNone/>
              <a:defRPr sz="3200">
                <a:solidFill>
                  <a:schemeClr val="lt1"/>
                </a:solidFill>
                <a:latin typeface="Proxima Nova"/>
                <a:ea typeface="Proxima Nova"/>
                <a:cs typeface="Proxima Nova"/>
                <a:sym typeface="Proxima Nova"/>
              </a:defRPr>
            </a:lvl3pPr>
            <a:lvl4pPr lvl="3" rtl="0" algn="ctr">
              <a:spcBef>
                <a:spcPts val="0"/>
              </a:spcBef>
              <a:buNone/>
              <a:defRPr sz="3200">
                <a:solidFill>
                  <a:schemeClr val="lt1"/>
                </a:solidFill>
                <a:latin typeface="Proxima Nova"/>
                <a:ea typeface="Proxima Nova"/>
                <a:cs typeface="Proxima Nova"/>
                <a:sym typeface="Proxima Nova"/>
              </a:defRPr>
            </a:lvl4pPr>
            <a:lvl5pPr lvl="4" rtl="0" algn="ctr">
              <a:spcBef>
                <a:spcPts val="0"/>
              </a:spcBef>
              <a:buNone/>
              <a:defRPr sz="3200">
                <a:solidFill>
                  <a:schemeClr val="lt1"/>
                </a:solidFill>
                <a:latin typeface="Proxima Nova"/>
                <a:ea typeface="Proxima Nova"/>
                <a:cs typeface="Proxima Nova"/>
                <a:sym typeface="Proxima Nova"/>
              </a:defRPr>
            </a:lvl5pPr>
            <a:lvl6pPr lvl="5" rtl="0" algn="ctr">
              <a:spcBef>
                <a:spcPts val="0"/>
              </a:spcBef>
              <a:buNone/>
              <a:defRPr sz="3200">
                <a:solidFill>
                  <a:schemeClr val="lt1"/>
                </a:solidFill>
                <a:latin typeface="Proxima Nova"/>
                <a:ea typeface="Proxima Nova"/>
                <a:cs typeface="Proxima Nova"/>
                <a:sym typeface="Proxima Nova"/>
              </a:defRPr>
            </a:lvl6pPr>
            <a:lvl7pPr lvl="6" rtl="0" algn="ctr">
              <a:spcBef>
                <a:spcPts val="0"/>
              </a:spcBef>
              <a:buNone/>
              <a:defRPr sz="3200">
                <a:solidFill>
                  <a:schemeClr val="lt1"/>
                </a:solidFill>
                <a:latin typeface="Proxima Nova"/>
                <a:ea typeface="Proxima Nova"/>
                <a:cs typeface="Proxima Nova"/>
                <a:sym typeface="Proxima Nova"/>
              </a:defRPr>
            </a:lvl7pPr>
            <a:lvl8pPr lvl="7" rtl="0" algn="ctr">
              <a:spcBef>
                <a:spcPts val="0"/>
              </a:spcBef>
              <a:buNone/>
              <a:defRPr sz="3200">
                <a:solidFill>
                  <a:schemeClr val="lt1"/>
                </a:solidFill>
                <a:latin typeface="Proxima Nova"/>
                <a:ea typeface="Proxima Nova"/>
                <a:cs typeface="Proxima Nova"/>
                <a:sym typeface="Proxima Nova"/>
              </a:defRPr>
            </a:lvl8pPr>
            <a:lvl9pPr lvl="8" rtl="0" algn="ctr">
              <a:spcBef>
                <a:spcPts val="0"/>
              </a:spcBef>
              <a:buNone/>
              <a:defRPr sz="3200">
                <a:solidFill>
                  <a:schemeClr val="lt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7" r:id="rId3"/>
    <p:sldLayoutId id="2147483658" r:id="rId4"/>
    <p:sldLayoutId id="2147483659" r:id="rId5"/>
    <p:sldLayoutId id="2147483660" r:id="rId6"/>
    <p:sldLayoutId id="2147483661" r:id="rId7"/>
    <p:sldLayoutId id="2147483662"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70" name="Shape 70"/>
        <p:cNvGrpSpPr/>
        <p:nvPr/>
      </p:nvGrpSpPr>
      <p:grpSpPr>
        <a:xfrm>
          <a:off x="0" y="0"/>
          <a:ext cx="0" cy="0"/>
          <a:chOff x="0" y="0"/>
          <a:chExt cx="0" cy="0"/>
        </a:xfrm>
      </p:grpSpPr>
      <p:sp>
        <p:nvSpPr>
          <p:cNvPr id="71" name="Shape 71"/>
          <p:cNvSpPr txBox="1"/>
          <p:nvPr>
            <p:ph type="title"/>
          </p:nvPr>
        </p:nvSpPr>
        <p:spPr>
          <a:xfrm>
            <a:off x="826650" y="0"/>
            <a:ext cx="7490700" cy="1063200"/>
          </a:xfrm>
          <a:prstGeom prst="rect">
            <a:avLst/>
          </a:prstGeom>
          <a:noFill/>
          <a:ln>
            <a:noFill/>
          </a:ln>
        </p:spPr>
        <p:txBody>
          <a:bodyPr anchorCtr="0" anchor="b" bIns="91425" lIns="91425" rIns="91425" tIns="91425"/>
          <a:lstStyle>
            <a:lvl1pPr lvl="0" rtl="0">
              <a:spcBef>
                <a:spcPts val="0"/>
              </a:spcBef>
              <a:buClr>
                <a:schemeClr val="dk1"/>
              </a:buClr>
              <a:buSzPct val="100000"/>
              <a:buFont typeface="Proxima Nova"/>
              <a:buNone/>
              <a:defRPr sz="32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9pPr>
          </a:lstStyle>
          <a:p/>
        </p:txBody>
      </p:sp>
      <p:sp>
        <p:nvSpPr>
          <p:cNvPr id="72" name="Shape 72"/>
          <p:cNvSpPr txBox="1"/>
          <p:nvPr>
            <p:ph idx="1" type="body"/>
          </p:nvPr>
        </p:nvSpPr>
        <p:spPr>
          <a:xfrm>
            <a:off x="826650" y="1360218"/>
            <a:ext cx="7490700" cy="3062099"/>
          </a:xfrm>
          <a:prstGeom prst="rect">
            <a:avLst/>
          </a:prstGeom>
          <a:noFill/>
          <a:ln>
            <a:noFill/>
          </a:ln>
        </p:spPr>
        <p:txBody>
          <a:bodyPr anchorCtr="0" anchor="t" bIns="91425" lIns="91425" rIns="91425" tIns="91425"/>
          <a:lstStyle>
            <a:lvl1pPr lvl="0" rtl="0">
              <a:lnSpc>
                <a:spcPct val="115000"/>
              </a:lnSpc>
              <a:spcBef>
                <a:spcPts val="600"/>
              </a:spcBef>
              <a:buClr>
                <a:schemeClr val="dk1"/>
              </a:buClr>
              <a:buSzPct val="55555"/>
              <a:buFont typeface="Proxima Nova"/>
              <a:buChar char="●"/>
              <a:defRPr sz="1800">
                <a:solidFill>
                  <a:schemeClr val="dk1"/>
                </a:solidFill>
                <a:latin typeface="Proxima Nova"/>
                <a:ea typeface="Proxima Nova"/>
                <a:cs typeface="Proxima Nova"/>
                <a:sym typeface="Proxima Nova"/>
              </a:defRPr>
            </a:lvl1pPr>
            <a:lvl2pPr lvl="1" rtl="0">
              <a:lnSpc>
                <a:spcPct val="115000"/>
              </a:lnSpc>
              <a:spcBef>
                <a:spcPts val="480"/>
              </a:spcBef>
              <a:buClr>
                <a:schemeClr val="dk1"/>
              </a:buClr>
              <a:buSzPct val="62500"/>
              <a:buFont typeface="Proxima Nova"/>
              <a:buChar char="○"/>
              <a:defRPr sz="1600">
                <a:solidFill>
                  <a:schemeClr val="dk1"/>
                </a:solidFill>
                <a:latin typeface="Proxima Nova"/>
                <a:ea typeface="Proxima Nova"/>
                <a:cs typeface="Proxima Nova"/>
                <a:sym typeface="Proxima Nova"/>
              </a:defRPr>
            </a:lvl2pPr>
            <a:lvl3pPr lvl="2" rtl="0">
              <a:lnSpc>
                <a:spcPct val="115000"/>
              </a:lnSpc>
              <a:spcBef>
                <a:spcPts val="480"/>
              </a:spcBef>
              <a:buClr>
                <a:schemeClr val="dk1"/>
              </a:buClr>
              <a:buSzPct val="62500"/>
              <a:buFont typeface="Proxima Nova"/>
              <a:buChar char="■"/>
              <a:defRPr sz="1600">
                <a:solidFill>
                  <a:schemeClr val="dk1"/>
                </a:solidFill>
                <a:latin typeface="Proxima Nova"/>
                <a:ea typeface="Proxima Nova"/>
                <a:cs typeface="Proxima Nova"/>
                <a:sym typeface="Proxima Nova"/>
              </a:defRPr>
            </a:lvl3pPr>
            <a:lvl4pPr lvl="3"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4pPr>
            <a:lvl5pPr lvl="4"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5pPr>
            <a:lvl6pPr lvl="5"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6pPr>
            <a:lvl7pPr lvl="6"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7pPr>
            <a:lvl8pPr lvl="7"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8pPr>
            <a:lvl9pPr lvl="8"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9pPr>
          </a:lstStyle>
          <a:p/>
        </p:txBody>
      </p:sp>
      <p:sp>
        <p:nvSpPr>
          <p:cNvPr id="73" name="Shape 73"/>
          <p:cNvSpPr txBox="1"/>
          <p:nvPr>
            <p:ph idx="12" type="sldNum"/>
          </p:nvPr>
        </p:nvSpPr>
        <p:spPr>
          <a:xfrm>
            <a:off x="103327" y="4733943"/>
            <a:ext cx="3606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800">
                <a:solidFill>
                  <a:schemeClr val="dk1"/>
                </a:solidFill>
                <a:latin typeface="Proxima Nova"/>
                <a:ea typeface="Proxima Nova"/>
                <a:cs typeface="Proxima Nova"/>
                <a:sym typeface="Proxima Nova"/>
              </a:rPr>
              <a:t>‹#›</a:t>
            </a:fld>
          </a:p>
        </p:txBody>
      </p:sp>
      <p:pic>
        <p:nvPicPr>
          <p:cNvPr descr="logo_black.png" id="74" name="Shape 74"/>
          <p:cNvPicPr preferRelativeResize="0"/>
          <p:nvPr/>
        </p:nvPicPr>
        <p:blipFill>
          <a:blip r:embed="rId2">
            <a:alphaModFix/>
          </a:blip>
          <a:stretch>
            <a:fillRect/>
          </a:stretch>
        </p:blipFill>
        <p:spPr>
          <a:xfrm>
            <a:off x="8207675" y="4845406"/>
            <a:ext cx="532143" cy="170568"/>
          </a:xfrm>
          <a:prstGeom prst="rect">
            <a:avLst/>
          </a:prstGeom>
          <a:noFill/>
          <a:ln>
            <a:noFill/>
          </a:ln>
        </p:spPr>
      </p:pic>
      <p:sp>
        <p:nvSpPr>
          <p:cNvPr id="75" name="Shape 75"/>
          <p:cNvSpPr txBox="1"/>
          <p:nvPr/>
        </p:nvSpPr>
        <p:spPr>
          <a:xfrm>
            <a:off x="413050" y="4733943"/>
            <a:ext cx="7659300" cy="393600"/>
          </a:xfrm>
          <a:prstGeom prst="rect">
            <a:avLst/>
          </a:prstGeom>
          <a:noFill/>
          <a:ln>
            <a:noFill/>
          </a:ln>
        </p:spPr>
        <p:txBody>
          <a:bodyPr anchorCtr="0" anchor="ctr" bIns="91425" lIns="91425" rIns="91425" tIns="91425">
            <a:noAutofit/>
          </a:bodyPr>
          <a:lstStyle/>
          <a:p>
            <a:pPr lvl="0" rtl="0">
              <a:spcBef>
                <a:spcPts val="0"/>
              </a:spcBef>
              <a:buNone/>
            </a:pPr>
            <a:r>
              <a:rPr lang="en" sz="800">
                <a:latin typeface="Proxima Nova"/>
                <a:ea typeface="Proxima Nova"/>
                <a:cs typeface="Proxima Nova"/>
                <a:sym typeface="Proxima Nova"/>
              </a:rPr>
              <a:t>RED HAT CONSULTING</a:t>
            </a:r>
          </a:p>
        </p:txBody>
      </p:sp>
    </p:spTree>
  </p:cSld>
  <p:clrMap accent1="accent1" accent2="accent2" accent3="accent3" accent4="accent4" accent5="accent5" accent6="accent6" bg1="lt1" bg2="dk2" tx1="dk1" tx2="lt2" folHlink="folHlink" hlink="hlink"/>
  <p:sldLayoutIdLst>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2438400" y="2005450"/>
            <a:ext cx="5943599" cy="1557899"/>
          </a:xfrm>
          <a:prstGeom prst="rect">
            <a:avLst/>
          </a:prstGeom>
        </p:spPr>
        <p:txBody>
          <a:bodyPr anchorCtr="0" anchor="b" bIns="91425" lIns="91425" rIns="91425" tIns="91425">
            <a:noAutofit/>
          </a:bodyPr>
          <a:lstStyle/>
          <a:p>
            <a:pPr lvl="0" rtl="0">
              <a:spcBef>
                <a:spcPts val="0"/>
              </a:spcBef>
              <a:buNone/>
            </a:pPr>
            <a:r>
              <a:rPr lang="en"/>
              <a:t>[EXAMPLE] &lt;product or solution&gt; for the</a:t>
            </a:r>
          </a:p>
          <a:p>
            <a:pPr lvl="0" rtl="0">
              <a:spcBef>
                <a:spcPts val="0"/>
              </a:spcBef>
              <a:buNone/>
            </a:pPr>
            <a:r>
              <a:rPr lang="en"/>
              <a:t>&lt;customer&gt;</a:t>
            </a:r>
          </a:p>
        </p:txBody>
      </p:sp>
      <p:sp>
        <p:nvSpPr>
          <p:cNvPr id="192" name="Shape 192"/>
          <p:cNvSpPr txBox="1"/>
          <p:nvPr>
            <p:ph idx="1" type="subTitle"/>
          </p:nvPr>
        </p:nvSpPr>
        <p:spPr>
          <a:xfrm>
            <a:off x="2438400" y="3563475"/>
            <a:ext cx="5029199" cy="285899"/>
          </a:xfrm>
          <a:prstGeom prst="rect">
            <a:avLst/>
          </a:prstGeom>
        </p:spPr>
        <p:txBody>
          <a:bodyPr anchorCtr="0" anchor="ctr" bIns="91425" lIns="91425" rIns="91425" tIns="91425">
            <a:noAutofit/>
          </a:bodyPr>
          <a:lstStyle/>
          <a:p>
            <a:pPr lvl="0" rtl="0">
              <a:spcBef>
                <a:spcPts val="0"/>
              </a:spcBef>
              <a:buNone/>
            </a:pPr>
            <a:r>
              <a:rPr lang="en"/>
              <a:t>Project Kickoff</a:t>
            </a:r>
          </a:p>
        </p:txBody>
      </p:sp>
      <p:sp>
        <p:nvSpPr>
          <p:cNvPr id="193" name="Shape 193"/>
          <p:cNvSpPr txBox="1"/>
          <p:nvPr>
            <p:ph idx="1" type="subTitle"/>
          </p:nvPr>
        </p:nvSpPr>
        <p:spPr>
          <a:xfrm>
            <a:off x="2438400" y="4134000"/>
            <a:ext cx="5029199" cy="845099"/>
          </a:xfrm>
          <a:prstGeom prst="rect">
            <a:avLst/>
          </a:prstGeom>
        </p:spPr>
        <p:txBody>
          <a:bodyPr anchorCtr="0" anchor="ctr" bIns="91425" lIns="91425" rIns="91425" tIns="91425">
            <a:noAutofit/>
          </a:bodyPr>
          <a:lstStyle/>
          <a:p>
            <a:pPr lvl="0" rtl="0">
              <a:spcBef>
                <a:spcPts val="0"/>
              </a:spcBef>
              <a:buNone/>
            </a:pPr>
            <a:r>
              <a:rPr lang="en"/>
              <a:t>Red Hat Consulting</a:t>
            </a:r>
          </a:p>
          <a:p>
            <a:pPr lvl="0" rtl="0">
              <a:spcBef>
                <a:spcPts val="0"/>
              </a:spcBef>
              <a:buNone/>
            </a:pPr>
            <a:r>
              <a:rPr lang="en"/>
              <a:t>&lt;Date&gt;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55" name="Shape 255"/>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Logistics</a:t>
            </a:r>
          </a:p>
        </p:txBody>
      </p:sp>
      <p:sp>
        <p:nvSpPr>
          <p:cNvPr id="256" name="Shape 256"/>
          <p:cNvSpPr txBox="1"/>
          <p:nvPr>
            <p:ph idx="1" type="subTitle"/>
          </p:nvPr>
        </p:nvSpPr>
        <p:spPr>
          <a:xfrm>
            <a:off x="826650" y="1005975"/>
            <a:ext cx="7490700" cy="328800"/>
          </a:xfrm>
          <a:prstGeom prst="rect">
            <a:avLst/>
          </a:prstGeom>
        </p:spPr>
        <p:txBody>
          <a:bodyPr anchorCtr="0" anchor="t" bIns="91425" lIns="91425" rIns="91425" tIns="91425">
            <a:noAutofit/>
          </a:bodyPr>
          <a:lstStyle/>
          <a:p>
            <a:pPr lvl="0" rtl="0">
              <a:spcBef>
                <a:spcPts val="0"/>
              </a:spcBef>
              <a:buNone/>
            </a:pPr>
            <a:r>
              <a:rPr lang="en">
                <a:solidFill>
                  <a:srgbClr val="CC0000"/>
                </a:solidFill>
              </a:rPr>
              <a:t>[Example]</a:t>
            </a:r>
            <a:r>
              <a:rPr lang="en"/>
              <a:t> Places of Performance</a:t>
            </a:r>
          </a:p>
        </p:txBody>
      </p:sp>
      <p:sp>
        <p:nvSpPr>
          <p:cNvPr id="257" name="Shape 257"/>
          <p:cNvSpPr txBox="1"/>
          <p:nvPr>
            <p:ph idx="2" type="body"/>
          </p:nvPr>
        </p:nvSpPr>
        <p:spPr>
          <a:xfrm>
            <a:off x="826700" y="1392125"/>
            <a:ext cx="7490700" cy="2878500"/>
          </a:xfrm>
          <a:prstGeom prst="rect">
            <a:avLst/>
          </a:prstGeom>
        </p:spPr>
        <p:txBody>
          <a:bodyPr anchorCtr="0" anchor="t" bIns="91425" lIns="91425" rIns="91425" tIns="91425">
            <a:noAutofit/>
          </a:bodyPr>
          <a:lstStyle/>
          <a:p>
            <a:pPr indent="-228600" lvl="0" marL="457200" rtl="0">
              <a:spcBef>
                <a:spcPts val="0"/>
              </a:spcBef>
            </a:pPr>
            <a:r>
              <a:rPr lang="en"/>
              <a:t>Primary</a:t>
            </a:r>
          </a:p>
          <a:p>
            <a:pPr indent="-228600" lvl="1" marL="914400" rtl="0">
              <a:spcBef>
                <a:spcPts val="0"/>
              </a:spcBef>
            </a:pPr>
            <a:r>
              <a:rPr lang="en"/>
              <a:t>Information Technology Laboratory (ITL)</a:t>
            </a:r>
            <a:br>
              <a:rPr lang="en"/>
            </a:br>
            <a:r>
              <a:rPr lang="en"/>
              <a:t>1165 Porters Chapel Road</a:t>
            </a:r>
            <a:br>
              <a:rPr lang="en"/>
            </a:br>
            <a:r>
              <a:rPr lang="en"/>
              <a:t>Vicksburg, MS 39180</a:t>
            </a:r>
            <a:br>
              <a:rPr lang="en"/>
            </a:br>
            <a:br>
              <a:rPr lang="en"/>
            </a:br>
          </a:p>
          <a:p>
            <a:pPr indent="-228600" lvl="0" marL="457200" rtl="0">
              <a:spcBef>
                <a:spcPts val="0"/>
              </a:spcBef>
            </a:pPr>
            <a:r>
              <a:rPr lang="en"/>
              <a:t>Check-In (0830 Monday)</a:t>
            </a:r>
          </a:p>
          <a:p>
            <a:pPr indent="-228600" lvl="1" marL="914400" rtl="0">
              <a:spcBef>
                <a:spcPts val="0"/>
              </a:spcBef>
            </a:pPr>
            <a:r>
              <a:rPr lang="en"/>
              <a:t>ERDC HQ PAO</a:t>
            </a:r>
            <a:br>
              <a:rPr lang="en"/>
            </a:br>
            <a:r>
              <a:rPr lang="en"/>
              <a:t>3909 Halls Ferry Road</a:t>
            </a:r>
            <a:br>
              <a:rPr lang="en"/>
            </a:br>
            <a:r>
              <a:rPr lang="en"/>
              <a:t>Vicksburg, MS 39180</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63" name="Shape 263"/>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Logistics</a:t>
            </a:r>
          </a:p>
        </p:txBody>
      </p:sp>
      <p:sp>
        <p:nvSpPr>
          <p:cNvPr id="264" name="Shape 264"/>
          <p:cNvSpPr txBox="1"/>
          <p:nvPr>
            <p:ph idx="1" type="subTitle"/>
          </p:nvPr>
        </p:nvSpPr>
        <p:spPr>
          <a:xfrm>
            <a:off x="826650" y="1005975"/>
            <a:ext cx="7490700" cy="328800"/>
          </a:xfrm>
          <a:prstGeom prst="rect">
            <a:avLst/>
          </a:prstGeom>
        </p:spPr>
        <p:txBody>
          <a:bodyPr anchorCtr="0" anchor="t" bIns="91425" lIns="91425" rIns="91425" tIns="91425">
            <a:noAutofit/>
          </a:bodyPr>
          <a:lstStyle/>
          <a:p>
            <a:pPr lvl="0" rtl="0">
              <a:spcBef>
                <a:spcPts val="0"/>
              </a:spcBef>
              <a:buNone/>
            </a:pPr>
            <a:r>
              <a:rPr lang="en">
                <a:solidFill>
                  <a:srgbClr val="CC0000"/>
                </a:solidFill>
              </a:rPr>
              <a:t>[Example]</a:t>
            </a:r>
            <a:r>
              <a:rPr lang="en"/>
              <a:t> POC &amp; Access</a:t>
            </a:r>
          </a:p>
        </p:txBody>
      </p:sp>
      <p:sp>
        <p:nvSpPr>
          <p:cNvPr id="265" name="Shape 265"/>
          <p:cNvSpPr txBox="1"/>
          <p:nvPr>
            <p:ph idx="2" type="body"/>
          </p:nvPr>
        </p:nvSpPr>
        <p:spPr>
          <a:xfrm>
            <a:off x="826700" y="1392125"/>
            <a:ext cx="7490700" cy="2878500"/>
          </a:xfrm>
          <a:prstGeom prst="rect">
            <a:avLst/>
          </a:prstGeom>
        </p:spPr>
        <p:txBody>
          <a:bodyPr anchorCtr="0" anchor="t" bIns="91425" lIns="91425" rIns="91425" tIns="91425">
            <a:noAutofit/>
          </a:bodyPr>
          <a:lstStyle/>
          <a:p>
            <a:pPr indent="-330200" lvl="0" marL="457200" rtl="0">
              <a:spcBef>
                <a:spcPts val="0"/>
              </a:spcBef>
              <a:buSzPct val="100000"/>
            </a:pPr>
            <a:r>
              <a:rPr lang="en" sz="1600"/>
              <a:t>On-Site Customer Contact</a:t>
            </a:r>
          </a:p>
          <a:p>
            <a:pPr indent="-330200" lvl="1" marL="914400" rtl="0">
              <a:spcBef>
                <a:spcPts val="0"/>
              </a:spcBef>
              <a:buSzPct val="114285"/>
            </a:pPr>
            <a:r>
              <a:rPr lang="en" sz="1400"/>
              <a:t>Allyson Windham</a:t>
            </a:r>
            <a:br>
              <a:rPr lang="en" sz="1400"/>
            </a:br>
            <a:r>
              <a:rPr lang="en" sz="1400"/>
              <a:t>allyson.l.windham@usace.army.mil</a:t>
            </a:r>
            <a:br>
              <a:rPr lang="en" sz="1400"/>
            </a:br>
            <a:r>
              <a:rPr lang="en" sz="1400"/>
              <a:t>(601) 634-2494 (o)</a:t>
            </a:r>
            <a:br>
              <a:rPr lang="en" sz="1400"/>
            </a:br>
            <a:r>
              <a:rPr lang="en" sz="1400"/>
              <a:t>(601) 832-6249 (m)</a:t>
            </a:r>
            <a:br>
              <a:rPr lang="en"/>
            </a:br>
          </a:p>
          <a:p>
            <a:pPr indent="-330200" lvl="0" marL="457200" rtl="0">
              <a:spcBef>
                <a:spcPts val="0"/>
              </a:spcBef>
              <a:buSzPct val="100000"/>
            </a:pPr>
            <a:r>
              <a:rPr lang="en" sz="1600"/>
              <a:t>Physical Access Requirements</a:t>
            </a:r>
          </a:p>
          <a:p>
            <a:pPr indent="-317500" lvl="1" marL="914400" rtl="0">
              <a:spcBef>
                <a:spcPts val="0"/>
              </a:spcBef>
              <a:buSzPct val="100000"/>
            </a:pPr>
            <a:r>
              <a:rPr lang="en" sz="1400"/>
              <a:t>U.S. Citizenship: U.S. Government-issued photo ID (e.g., driver’s license, passport) required at main gate for entrance into ERDC</a:t>
            </a:r>
          </a:p>
          <a:p>
            <a:pPr indent="-317500" lvl="1" marL="914400" rtl="0">
              <a:spcBef>
                <a:spcPts val="0"/>
              </a:spcBef>
              <a:buSzPct val="100000"/>
            </a:pPr>
            <a:r>
              <a:rPr lang="en" sz="1400"/>
              <a:t>Public Affairs Office (PAO) will issue visitor badge</a:t>
            </a:r>
          </a:p>
          <a:p>
            <a:pPr indent="-330200" lvl="1" marL="914400" rtl="0">
              <a:spcBef>
                <a:spcPts val="0"/>
              </a:spcBef>
              <a:buSzPct val="114285"/>
            </a:pPr>
            <a:r>
              <a:rPr lang="en" sz="1400"/>
              <a:t>Park in Visitor Parking in front of ITL</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71" name="Shape 271"/>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Logistics</a:t>
            </a:r>
          </a:p>
        </p:txBody>
      </p:sp>
      <p:sp>
        <p:nvSpPr>
          <p:cNvPr id="272" name="Shape 272"/>
          <p:cNvSpPr txBox="1"/>
          <p:nvPr>
            <p:ph idx="1" type="subTitle"/>
          </p:nvPr>
        </p:nvSpPr>
        <p:spPr>
          <a:xfrm>
            <a:off x="826650" y="1005975"/>
            <a:ext cx="7490700" cy="328800"/>
          </a:xfrm>
          <a:prstGeom prst="rect">
            <a:avLst/>
          </a:prstGeom>
        </p:spPr>
        <p:txBody>
          <a:bodyPr anchorCtr="0" anchor="t" bIns="91425" lIns="91425" rIns="91425" tIns="91425">
            <a:noAutofit/>
          </a:bodyPr>
          <a:lstStyle/>
          <a:p>
            <a:pPr lvl="0" rtl="0">
              <a:spcBef>
                <a:spcPts val="0"/>
              </a:spcBef>
              <a:buNone/>
            </a:pPr>
            <a:r>
              <a:rPr lang="en">
                <a:solidFill>
                  <a:srgbClr val="CC0000"/>
                </a:solidFill>
              </a:rPr>
              <a:t>[Example]</a:t>
            </a:r>
            <a:r>
              <a:rPr lang="en"/>
              <a:t>  Getting Started</a:t>
            </a:r>
          </a:p>
        </p:txBody>
      </p:sp>
      <p:sp>
        <p:nvSpPr>
          <p:cNvPr id="273" name="Shape 273"/>
          <p:cNvSpPr txBox="1"/>
          <p:nvPr>
            <p:ph idx="2" type="body"/>
          </p:nvPr>
        </p:nvSpPr>
        <p:spPr>
          <a:xfrm>
            <a:off x="826700" y="1392125"/>
            <a:ext cx="7490700" cy="2878500"/>
          </a:xfrm>
          <a:prstGeom prst="rect">
            <a:avLst/>
          </a:prstGeom>
        </p:spPr>
        <p:txBody>
          <a:bodyPr anchorCtr="0" anchor="t" bIns="91425" lIns="91425" rIns="91425" tIns="91425">
            <a:noAutofit/>
          </a:bodyPr>
          <a:lstStyle/>
          <a:p>
            <a:pPr indent="-228600" lvl="0" marL="457200" rtl="0">
              <a:spcBef>
                <a:spcPts val="0"/>
              </a:spcBef>
            </a:pPr>
            <a:r>
              <a:rPr lang="en"/>
              <a:t>Aaron and Kris will meet Allyson at PAO at 0830 Monday</a:t>
            </a:r>
            <a:br>
              <a:rPr lang="en"/>
            </a:br>
          </a:p>
          <a:p>
            <a:pPr indent="-228600" lvl="0" marL="457200" rtl="0">
              <a:spcBef>
                <a:spcPts val="0"/>
              </a:spcBef>
            </a:pPr>
            <a:r>
              <a:rPr lang="en"/>
              <a:t>After getting badged, Allyson will escort Aaron and Kris to ITL</a:t>
            </a:r>
            <a:br>
              <a:rPr lang="en"/>
            </a:br>
          </a:p>
          <a:p>
            <a:pPr indent="-228600" lvl="0" marL="457200" rtl="0">
              <a:spcBef>
                <a:spcPts val="0"/>
              </a:spcBef>
            </a:pPr>
            <a:r>
              <a:rPr lang="en"/>
              <a:t>Team introduction upon arrival at ITL</a:t>
            </a:r>
            <a:br>
              <a:rPr lang="en"/>
            </a:br>
          </a:p>
          <a:p>
            <a:pPr indent="-228600" lvl="0" marL="457200" rtl="0">
              <a:spcBef>
                <a:spcPts val="0"/>
              </a:spcBef>
            </a:pPr>
            <a:r>
              <a:rPr lang="en"/>
              <a:t>Hike!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79" name="Shape 279"/>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Customer Survey</a:t>
            </a:r>
          </a:p>
        </p:txBody>
      </p:sp>
      <p:sp>
        <p:nvSpPr>
          <p:cNvPr id="280" name="Shape 280"/>
          <p:cNvSpPr txBox="1"/>
          <p:nvPr>
            <p:ph idx="2" type="body"/>
          </p:nvPr>
        </p:nvSpPr>
        <p:spPr>
          <a:xfrm>
            <a:off x="1330575" y="1132500"/>
            <a:ext cx="6665100" cy="2878500"/>
          </a:xfrm>
          <a:prstGeom prst="rect">
            <a:avLst/>
          </a:prstGeom>
        </p:spPr>
        <p:txBody>
          <a:bodyPr anchorCtr="0" anchor="t" bIns="91425" lIns="91425" rIns="91425" tIns="91425">
            <a:noAutofit/>
          </a:bodyPr>
          <a:lstStyle/>
          <a:p>
            <a:pPr lvl="0" rtl="0">
              <a:spcBef>
                <a:spcPts val="0"/>
              </a:spcBef>
              <a:buNone/>
            </a:pPr>
            <a:r>
              <a:rPr lang="en">
                <a:solidFill>
                  <a:srgbClr val="000000"/>
                </a:solidFill>
              </a:rPr>
              <a:t>Red Hat is committed to a quality customer experience and continuous improvement in our services.  Your feedback is the most important factor in determining if we’ve met your expectations and what we can do to improve.  You will be receiving a customer satisfaction survey at the conclusion of our engagement.  Please take just a few minutes to provide us with an honest snapshot of your experience. In the meantime, if there are any areas of concern, issues or problems on the project, please don’t hesitate to reach out to </a:t>
            </a:r>
            <a:r>
              <a:rPr lang="en">
                <a:solidFill>
                  <a:srgbClr val="000000"/>
                </a:solidFill>
                <a:highlight>
                  <a:srgbClr val="FFFF00"/>
                </a:highlight>
              </a:rPr>
              <a:t>&lt;PM or Lead Consultant Name&gt;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826650" y="1660725"/>
            <a:ext cx="7490700" cy="1821899"/>
          </a:xfrm>
          <a:prstGeom prst="rect">
            <a:avLst/>
          </a:prstGeom>
        </p:spPr>
        <p:txBody>
          <a:bodyPr anchorCtr="0" anchor="ctr" bIns="91425" lIns="91425" rIns="91425" tIns="91425">
            <a:noAutofit/>
          </a:bodyPr>
          <a:lstStyle/>
          <a:p>
            <a:pPr lvl="0" rtl="0">
              <a:spcBef>
                <a:spcPts val="0"/>
              </a:spcBef>
              <a:buNone/>
            </a:pPr>
            <a:r>
              <a:rPr b="1" lang="en"/>
              <a:t>QUESTIONS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91" name="Shape 291"/>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Questions</a:t>
            </a:r>
          </a:p>
        </p:txBody>
      </p:sp>
      <p:sp>
        <p:nvSpPr>
          <p:cNvPr id="292" name="Shape 292"/>
          <p:cNvSpPr txBox="1"/>
          <p:nvPr>
            <p:ph idx="1" type="subTitle"/>
          </p:nvPr>
        </p:nvSpPr>
        <p:spPr>
          <a:xfrm>
            <a:off x="826650" y="1005975"/>
            <a:ext cx="7490700" cy="328800"/>
          </a:xfrm>
          <a:prstGeom prst="rect">
            <a:avLst/>
          </a:prstGeom>
        </p:spPr>
        <p:txBody>
          <a:bodyPr anchorCtr="0" anchor="t" bIns="91425" lIns="91425" rIns="91425" tIns="91425">
            <a:noAutofit/>
          </a:bodyPr>
          <a:lstStyle/>
          <a:p>
            <a:pPr lvl="0" rtl="0">
              <a:spcBef>
                <a:spcPts val="0"/>
              </a:spcBef>
              <a:buNone/>
            </a:pPr>
            <a:r>
              <a:rPr lang="en"/>
              <a:t>Discussion Points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826650" y="1660725"/>
            <a:ext cx="7490700" cy="1821899"/>
          </a:xfrm>
          <a:prstGeom prst="rect">
            <a:avLst/>
          </a:prstGeom>
        </p:spPr>
        <p:txBody>
          <a:bodyPr anchorCtr="0" anchor="ctr" bIns="91425" lIns="91425" rIns="91425" tIns="91425">
            <a:noAutofit/>
          </a:bodyPr>
          <a:lstStyle/>
          <a:p>
            <a:pPr lvl="0" rtl="0">
              <a:spcBef>
                <a:spcPts val="0"/>
              </a:spcBef>
              <a:buNone/>
            </a:pPr>
            <a:r>
              <a:rPr b="1" lang="en"/>
              <a:t>THANK YOU</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9" name="Shape 199"/>
          <p:cNvSpPr txBox="1"/>
          <p:nvPr>
            <p:ph type="title"/>
          </p:nvPr>
        </p:nvSpPr>
        <p:spPr>
          <a:xfrm>
            <a:off x="826650" y="0"/>
            <a:ext cx="7490700" cy="1063200"/>
          </a:xfrm>
          <a:prstGeom prst="rect">
            <a:avLst/>
          </a:prstGeom>
        </p:spPr>
        <p:txBody>
          <a:bodyPr anchorCtr="0" anchor="b" bIns="91425" lIns="91425" rIns="91425" tIns="91425">
            <a:noAutofit/>
          </a:bodyPr>
          <a:lstStyle/>
          <a:p>
            <a:pPr lvl="0">
              <a:spcBef>
                <a:spcPts val="0"/>
              </a:spcBef>
              <a:buNone/>
            </a:pPr>
            <a:r>
              <a:rPr lang="en"/>
              <a:t>Purpose &amp; Agenda</a:t>
            </a:r>
          </a:p>
        </p:txBody>
      </p:sp>
      <p:sp>
        <p:nvSpPr>
          <p:cNvPr id="200" name="Shape 200"/>
          <p:cNvSpPr txBox="1"/>
          <p:nvPr>
            <p:ph idx="2" type="body"/>
          </p:nvPr>
        </p:nvSpPr>
        <p:spPr>
          <a:xfrm>
            <a:off x="826700" y="1150325"/>
            <a:ext cx="7490700" cy="3120599"/>
          </a:xfrm>
          <a:prstGeom prst="rect">
            <a:avLst/>
          </a:prstGeom>
        </p:spPr>
        <p:txBody>
          <a:bodyPr anchorCtr="0" anchor="t" bIns="91425" lIns="91425" rIns="91425" tIns="91425">
            <a:noAutofit/>
          </a:bodyPr>
          <a:lstStyle/>
          <a:p>
            <a:pPr indent="-228600" lvl="0" marL="457200" rtl="0">
              <a:spcBef>
                <a:spcPts val="0"/>
              </a:spcBef>
            </a:pPr>
            <a:r>
              <a:rPr lang="en"/>
              <a:t>Purpose</a:t>
            </a:r>
          </a:p>
          <a:p>
            <a:pPr indent="-228600" lvl="1" marL="914400" rtl="0">
              <a:spcBef>
                <a:spcPts val="0"/>
              </a:spcBef>
            </a:pPr>
            <a:r>
              <a:rPr lang="en"/>
              <a:t>To ensure all details are finalized and the engagement is set up for success.</a:t>
            </a:r>
          </a:p>
          <a:p>
            <a:pPr indent="-228600" lvl="0" marL="457200" rtl="0">
              <a:spcBef>
                <a:spcPts val="0"/>
              </a:spcBef>
            </a:pPr>
            <a:r>
              <a:rPr lang="en"/>
              <a:t>Agenda</a:t>
            </a:r>
          </a:p>
          <a:p>
            <a:pPr indent="-228600" lvl="1" marL="914400" rtl="0">
              <a:spcBef>
                <a:spcPts val="0"/>
              </a:spcBef>
            </a:pPr>
            <a:r>
              <a:rPr lang="en"/>
              <a:t>Introductions &amp; Contact Info</a:t>
            </a:r>
          </a:p>
          <a:p>
            <a:pPr indent="-228600" lvl="1" marL="914400" rtl="0">
              <a:spcBef>
                <a:spcPts val="0"/>
              </a:spcBef>
            </a:pPr>
            <a:r>
              <a:rPr lang="en"/>
              <a:t>Scope &amp; Schedule</a:t>
            </a:r>
          </a:p>
          <a:p>
            <a:pPr indent="-228600" lvl="1" marL="914400" rtl="0">
              <a:spcBef>
                <a:spcPts val="0"/>
              </a:spcBef>
            </a:pPr>
            <a:r>
              <a:rPr lang="en"/>
              <a:t>Logistics</a:t>
            </a:r>
          </a:p>
          <a:p>
            <a:pPr indent="-228600" lvl="1" marL="914400" rtl="0">
              <a:spcBef>
                <a:spcPts val="0"/>
              </a:spcBef>
            </a:pPr>
            <a:r>
              <a:rPr lang="en"/>
              <a:t>Customer Survey</a:t>
            </a:r>
          </a:p>
          <a:p>
            <a:pPr indent="-228600" lvl="1" marL="914400" rtl="0">
              <a:spcBef>
                <a:spcPts val="0"/>
              </a:spcBef>
            </a:pPr>
            <a:r>
              <a:rPr lang="en"/>
              <a:t>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826650" y="1660725"/>
            <a:ext cx="7490700" cy="1821899"/>
          </a:xfrm>
          <a:prstGeom prst="rect">
            <a:avLst/>
          </a:prstGeom>
        </p:spPr>
        <p:txBody>
          <a:bodyPr anchorCtr="0" anchor="ctr" bIns="91425" lIns="91425" rIns="91425" tIns="91425">
            <a:noAutofit/>
          </a:bodyPr>
          <a:lstStyle/>
          <a:p>
            <a:pPr lvl="0" rtl="0">
              <a:spcBef>
                <a:spcPts val="0"/>
              </a:spcBef>
              <a:buNone/>
            </a:pPr>
            <a:r>
              <a:rPr b="1" lang="en"/>
              <a:t>INTRODUCTIONS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11" name="Shape 211"/>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Red Hat Project Team</a:t>
            </a:r>
          </a:p>
        </p:txBody>
      </p:sp>
      <p:sp>
        <p:nvSpPr>
          <p:cNvPr id="212" name="Shape 212"/>
          <p:cNvSpPr txBox="1"/>
          <p:nvPr>
            <p:ph idx="1" type="subTitle"/>
          </p:nvPr>
        </p:nvSpPr>
        <p:spPr>
          <a:xfrm>
            <a:off x="956750" y="985950"/>
            <a:ext cx="7490700" cy="328800"/>
          </a:xfrm>
          <a:prstGeom prst="rect">
            <a:avLst/>
          </a:prstGeom>
        </p:spPr>
        <p:txBody>
          <a:bodyPr anchorCtr="0" anchor="t" bIns="91425" lIns="91425" rIns="91425" tIns="91425">
            <a:noAutofit/>
          </a:bodyPr>
          <a:lstStyle/>
          <a:p>
            <a:pPr lvl="0" rtl="0">
              <a:spcBef>
                <a:spcPts val="0"/>
              </a:spcBef>
              <a:buNone/>
            </a:pPr>
            <a:r>
              <a:rPr lang="en"/>
              <a:t>Introductions</a:t>
            </a:r>
          </a:p>
        </p:txBody>
      </p:sp>
      <p:graphicFrame>
        <p:nvGraphicFramePr>
          <p:cNvPr id="213" name="Shape 213"/>
          <p:cNvGraphicFramePr/>
          <p:nvPr/>
        </p:nvGraphicFramePr>
        <p:xfrm>
          <a:off x="565312" y="1502400"/>
          <a:ext cx="3000000" cy="3000000"/>
        </p:xfrm>
        <a:graphic>
          <a:graphicData uri="http://schemas.openxmlformats.org/drawingml/2006/table">
            <a:tbl>
              <a:tblPr>
                <a:noFill/>
                <a:tableStyleId>{A6F99214-BA57-4237-A477-88C337F0B284}</a:tableStyleId>
              </a:tblPr>
              <a:tblGrid>
                <a:gridCol w="2043900"/>
                <a:gridCol w="2043900"/>
                <a:gridCol w="2043900"/>
                <a:gridCol w="2043900"/>
              </a:tblGrid>
              <a:tr h="341150">
                <a:tc>
                  <a:txBody>
                    <a:bodyPr>
                      <a:noAutofit/>
                    </a:bodyPr>
                    <a:lstStyle/>
                    <a:p>
                      <a:pPr lvl="0" rtl="0" algn="ctr">
                        <a:spcBef>
                          <a:spcPts val="0"/>
                        </a:spcBef>
                        <a:buNone/>
                      </a:pPr>
                      <a:r>
                        <a:rPr b="1" lang="en">
                          <a:solidFill>
                            <a:srgbClr val="FFFFFF"/>
                          </a:solidFill>
                          <a:latin typeface="Proxima Nova"/>
                          <a:ea typeface="Proxima Nova"/>
                          <a:cs typeface="Proxima Nova"/>
                          <a:sym typeface="Proxima Nova"/>
                        </a:rPr>
                        <a:t>Name</a:t>
                      </a:r>
                    </a:p>
                  </a:txBody>
                  <a:tcPr marT="91425" marB="91425" marR="91425" marL="91425">
                    <a:lnR cap="flat" cmpd="sng" w="9525">
                      <a:solidFill>
                        <a:srgbClr val="9E9E9E">
                          <a:alpha val="0"/>
                        </a:srgbClr>
                      </a:solidFill>
                      <a:prstDash val="solid"/>
                      <a:round/>
                      <a:headEnd len="med" w="med" type="none"/>
                      <a:tailEnd len="med" w="med" type="none"/>
                    </a:lnR>
                    <a:solidFill>
                      <a:srgbClr val="A30000"/>
                    </a:solidFill>
                  </a:tcPr>
                </a:tc>
                <a:tc>
                  <a:txBody>
                    <a:bodyPr>
                      <a:noAutofit/>
                    </a:bodyPr>
                    <a:lstStyle/>
                    <a:p>
                      <a:pPr lvl="0" rtl="0" algn="ctr">
                        <a:spcBef>
                          <a:spcPts val="0"/>
                        </a:spcBef>
                        <a:buNone/>
                      </a:pPr>
                      <a:r>
                        <a:rPr b="1" lang="en">
                          <a:solidFill>
                            <a:srgbClr val="FFFFFF"/>
                          </a:solidFill>
                          <a:latin typeface="Proxima Nova"/>
                          <a:ea typeface="Proxima Nova"/>
                          <a:cs typeface="Proxima Nova"/>
                          <a:sym typeface="Proxima Nova"/>
                        </a:rPr>
                        <a:t>Title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solidFill>
                      <a:srgbClr val="A30000"/>
                    </a:solidFill>
                  </a:tcPr>
                </a:tc>
                <a:tc>
                  <a:txBody>
                    <a:bodyPr>
                      <a:noAutofit/>
                    </a:bodyPr>
                    <a:lstStyle/>
                    <a:p>
                      <a:pPr lvl="0" rtl="0" algn="ctr">
                        <a:spcBef>
                          <a:spcPts val="0"/>
                        </a:spcBef>
                        <a:buNone/>
                      </a:pPr>
                      <a:r>
                        <a:rPr b="1" lang="en">
                          <a:solidFill>
                            <a:srgbClr val="FFFFFF"/>
                          </a:solidFill>
                          <a:latin typeface="Proxima Nova"/>
                          <a:ea typeface="Proxima Nova"/>
                          <a:cs typeface="Proxima Nova"/>
                          <a:sym typeface="Proxima Nova"/>
                        </a:rPr>
                        <a:t>Phone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solidFill>
                      <a:srgbClr val="A30000"/>
                    </a:solidFill>
                  </a:tcPr>
                </a:tc>
                <a:tc>
                  <a:txBody>
                    <a:bodyPr>
                      <a:noAutofit/>
                    </a:bodyPr>
                    <a:lstStyle/>
                    <a:p>
                      <a:pPr lvl="0" rtl="0" algn="ctr">
                        <a:spcBef>
                          <a:spcPts val="0"/>
                        </a:spcBef>
                        <a:buNone/>
                      </a:pPr>
                      <a:r>
                        <a:rPr b="1" lang="en">
                          <a:solidFill>
                            <a:srgbClr val="FFFFFF"/>
                          </a:solidFill>
                          <a:latin typeface="Proxima Nova"/>
                          <a:ea typeface="Proxima Nova"/>
                          <a:cs typeface="Proxima Nova"/>
                          <a:sym typeface="Proxima Nova"/>
                        </a:rPr>
                        <a:t>Email</a:t>
                      </a:r>
                    </a:p>
                  </a:txBody>
                  <a:tcPr marT="91425" marB="91425" marR="91425" marL="91425">
                    <a:lnL cap="flat" cmpd="sng" w="9525">
                      <a:solidFill>
                        <a:srgbClr val="9E9E9E">
                          <a:alpha val="0"/>
                        </a:srgbClr>
                      </a:solidFill>
                      <a:prstDash val="solid"/>
                      <a:round/>
                      <a:headEnd len="med" w="med" type="none"/>
                      <a:tailEnd len="med" w="med" type="none"/>
                    </a:lnL>
                    <a:solidFill>
                      <a:srgbClr val="A30000"/>
                    </a:solidFill>
                  </a:tcPr>
                </a:tc>
              </a:tr>
              <a:tr h="523325">
                <a:tc>
                  <a:txBody>
                    <a:bodyPr>
                      <a:noAutofit/>
                    </a:bodyPr>
                    <a:lstStyle/>
                    <a:p>
                      <a:pPr lvl="0" rtl="0" algn="ctr">
                        <a:spcBef>
                          <a:spcPts val="0"/>
                        </a:spcBef>
                        <a:buNone/>
                      </a:pPr>
                      <a:r>
                        <a:t/>
                      </a:r>
                      <a:endParaRPr>
                        <a:latin typeface="Proxima Nova"/>
                        <a:ea typeface="Proxima Nova"/>
                        <a:cs typeface="Proxima Nova"/>
                        <a:sym typeface="Proxima Nova"/>
                      </a:endParaRPr>
                    </a:p>
                  </a:txBody>
                  <a:tcPr marT="91425" marB="91425" marR="91425" marL="91425" anchor="ctr">
                    <a:lnR cap="flat" cmpd="sng" w="9525">
                      <a:solidFill>
                        <a:srgbClr val="9E9E9E">
                          <a:alpha val="0"/>
                        </a:srgbClr>
                      </a:solidFill>
                      <a:prstDash val="solid"/>
                      <a:round/>
                      <a:headEnd len="med" w="med" type="none"/>
                      <a:tailEnd len="med" w="med" type="none"/>
                    </a:lnR>
                  </a:tcPr>
                </a:tc>
                <a:tc>
                  <a:txBody>
                    <a:bodyPr>
                      <a:noAutofit/>
                    </a:bodyPr>
                    <a:lstStyle/>
                    <a:p>
                      <a:pPr lvl="0" rtl="0" algn="ctr">
                        <a:spcBef>
                          <a:spcPts val="0"/>
                        </a:spcBef>
                        <a:buNone/>
                      </a:pPr>
                      <a:r>
                        <a:rPr lang="en">
                          <a:latin typeface="Proxima Nova"/>
                          <a:ea typeface="Proxima Nova"/>
                          <a:cs typeface="Proxima Nova"/>
                          <a:sym typeface="Proxima Nova"/>
                        </a:rPr>
                        <a:t>Senior Territory Services Manager</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tcPr>
                </a:tc>
                <a:tc>
                  <a:txBody>
                    <a:bodyPr>
                      <a:noAutofit/>
                    </a:bodyPr>
                    <a:lstStyle/>
                    <a:p>
                      <a:pPr lvl="0" rtl="0">
                        <a:spcBef>
                          <a:spcPts val="0"/>
                        </a:spcBef>
                        <a:buNone/>
                      </a:pPr>
                      <a:r>
                        <a:t/>
                      </a:r>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tcPr>
                </a:tc>
                <a:tc>
                  <a:txBody>
                    <a:bodyPr>
                      <a:noAutofit/>
                    </a:bodyPr>
                    <a:lstStyle/>
                    <a:p>
                      <a:pPr lvl="0" rtl="0">
                        <a:spcBef>
                          <a:spcPts val="0"/>
                        </a:spcBef>
                        <a:buNone/>
                      </a:pPr>
                      <a:r>
                        <a:t/>
                      </a:r>
                      <a:endParaRPr/>
                    </a:p>
                  </a:txBody>
                  <a:tcPr marT="91425" marB="91425" marR="91425" marL="91425" anchor="ctr">
                    <a:lnL cap="flat" cmpd="sng" w="9525">
                      <a:solidFill>
                        <a:srgbClr val="9E9E9E">
                          <a:alpha val="0"/>
                        </a:srgbClr>
                      </a:solidFill>
                      <a:prstDash val="solid"/>
                      <a:round/>
                      <a:headEnd len="med" w="med" type="none"/>
                      <a:tailEnd len="med" w="med" type="none"/>
                    </a:lnL>
                  </a:tcPr>
                </a:tc>
              </a:tr>
              <a:tr h="523325">
                <a:tc>
                  <a:txBody>
                    <a:bodyPr>
                      <a:noAutofit/>
                    </a:bodyPr>
                    <a:lstStyle/>
                    <a:p>
                      <a:pPr lvl="0" rtl="0" algn="ctr">
                        <a:spcBef>
                          <a:spcPts val="0"/>
                        </a:spcBef>
                        <a:buNone/>
                      </a:pPr>
                      <a:r>
                        <a:t/>
                      </a:r>
                      <a:endParaRPr>
                        <a:latin typeface="Proxima Nova"/>
                        <a:ea typeface="Proxima Nova"/>
                        <a:cs typeface="Proxima Nova"/>
                        <a:sym typeface="Proxima Nova"/>
                      </a:endParaRPr>
                    </a:p>
                  </a:txBody>
                  <a:tcPr marT="91425" marB="91425" marR="91425" marL="91425" anchor="ctr">
                    <a:lnR cap="flat" cmpd="sng" w="9525">
                      <a:solidFill>
                        <a:srgbClr val="9E9E9E">
                          <a:alpha val="0"/>
                        </a:srgbClr>
                      </a:solidFill>
                      <a:prstDash val="solid"/>
                      <a:round/>
                      <a:headEnd len="med" w="med" type="none"/>
                      <a:tailEnd len="med" w="med" type="none"/>
                    </a:lnR>
                  </a:tcPr>
                </a:tc>
                <a:tc>
                  <a:txBody>
                    <a:bodyPr>
                      <a:noAutofit/>
                    </a:bodyPr>
                    <a:lstStyle/>
                    <a:p>
                      <a:pPr lvl="0" rtl="0" algn="ctr">
                        <a:spcBef>
                          <a:spcPts val="0"/>
                        </a:spcBef>
                        <a:buNone/>
                      </a:pPr>
                      <a:r>
                        <a:rPr lang="en">
                          <a:latin typeface="Proxima Nova"/>
                          <a:ea typeface="Proxima Nova"/>
                          <a:cs typeface="Proxima Nova"/>
                          <a:sym typeface="Proxima Nova"/>
                        </a:rPr>
                        <a:t>Service Delivery Manager</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tcPr>
                </a:tc>
                <a:tc>
                  <a:txBody>
                    <a:bodyPr>
                      <a:noAutofit/>
                    </a:bodyPr>
                    <a:lstStyle/>
                    <a:p>
                      <a:pPr lvl="0" rtl="0">
                        <a:spcBef>
                          <a:spcPts val="0"/>
                        </a:spcBef>
                        <a:buNone/>
                      </a:pPr>
                      <a:r>
                        <a:t/>
                      </a:r>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tcPr>
                </a:tc>
                <a:tc>
                  <a:txBody>
                    <a:bodyPr>
                      <a:noAutofit/>
                    </a:bodyPr>
                    <a:lstStyle/>
                    <a:p>
                      <a:pPr lvl="0" rtl="0">
                        <a:spcBef>
                          <a:spcPts val="0"/>
                        </a:spcBef>
                        <a:buNone/>
                      </a:pPr>
                      <a:r>
                        <a:t/>
                      </a:r>
                      <a:endParaRPr/>
                    </a:p>
                  </a:txBody>
                  <a:tcPr marT="91425" marB="91425" marR="91425" marL="91425" anchor="ctr">
                    <a:lnL cap="flat" cmpd="sng" w="9525">
                      <a:solidFill>
                        <a:srgbClr val="9E9E9E">
                          <a:alpha val="0"/>
                        </a:srgbClr>
                      </a:solidFill>
                      <a:prstDash val="solid"/>
                      <a:round/>
                      <a:headEnd len="med" w="med" type="none"/>
                      <a:tailEnd len="med" w="med" type="none"/>
                    </a:lnL>
                  </a:tcPr>
                </a:tc>
              </a:tr>
              <a:tr h="341150">
                <a:tc>
                  <a:txBody>
                    <a:bodyPr>
                      <a:noAutofit/>
                    </a:bodyPr>
                    <a:lstStyle/>
                    <a:p>
                      <a:pPr lvl="0" rtl="0" algn="ctr">
                        <a:spcBef>
                          <a:spcPts val="0"/>
                        </a:spcBef>
                        <a:buNone/>
                      </a:pPr>
                      <a:r>
                        <a:t/>
                      </a:r>
                      <a:endParaRPr>
                        <a:latin typeface="Proxima Nova"/>
                        <a:ea typeface="Proxima Nova"/>
                        <a:cs typeface="Proxima Nova"/>
                        <a:sym typeface="Proxima Nova"/>
                      </a:endParaRPr>
                    </a:p>
                  </a:txBody>
                  <a:tcPr marT="91425" marB="91425" marR="91425" marL="91425" anchor="ctr">
                    <a:lnR cap="flat" cmpd="sng" w="9525">
                      <a:solidFill>
                        <a:srgbClr val="9E9E9E">
                          <a:alpha val="0"/>
                        </a:srgbClr>
                      </a:solidFill>
                      <a:prstDash val="solid"/>
                      <a:round/>
                      <a:headEnd len="med" w="med" type="none"/>
                      <a:tailEnd len="med" w="med" type="none"/>
                    </a:lnR>
                  </a:tcPr>
                </a:tc>
                <a:tc>
                  <a:txBody>
                    <a:bodyPr>
                      <a:noAutofit/>
                    </a:bodyPr>
                    <a:lstStyle/>
                    <a:p>
                      <a:pPr lvl="0" rtl="0" algn="ctr">
                        <a:spcBef>
                          <a:spcPts val="0"/>
                        </a:spcBef>
                        <a:buNone/>
                      </a:pPr>
                      <a:r>
                        <a:rPr lang="en">
                          <a:latin typeface="Proxima Nova"/>
                          <a:ea typeface="Proxima Nova"/>
                          <a:cs typeface="Proxima Nova"/>
                          <a:sym typeface="Proxima Nova"/>
                        </a:rPr>
                        <a:t>Senior Consultant</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tcPr>
                </a:tc>
                <a:tc>
                  <a:txBody>
                    <a:bodyPr>
                      <a:noAutofit/>
                    </a:bodyPr>
                    <a:lstStyle/>
                    <a:p>
                      <a:pPr lvl="0" rtl="0">
                        <a:spcBef>
                          <a:spcPts val="0"/>
                        </a:spcBef>
                        <a:buNone/>
                      </a:pPr>
                      <a:r>
                        <a:t/>
                      </a:r>
                      <a:endParaRP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tcPr>
                </a:tc>
                <a:tc>
                  <a:txBody>
                    <a:bodyPr>
                      <a:noAutofit/>
                    </a:bodyPr>
                    <a:lstStyle/>
                    <a:p>
                      <a:pPr lvl="0" rtl="0">
                        <a:spcBef>
                          <a:spcPts val="0"/>
                        </a:spcBef>
                        <a:buNone/>
                      </a:pPr>
                      <a:r>
                        <a:t/>
                      </a:r>
                      <a:endParaRPr/>
                    </a:p>
                  </a:txBody>
                  <a:tcPr marT="91425" marB="91425" marR="91425" marL="91425" anchor="ctr">
                    <a:lnL cap="flat" cmpd="sng" w="9525">
                      <a:solidFill>
                        <a:srgbClr val="9E9E9E">
                          <a:alpha val="0"/>
                        </a:srgbClr>
                      </a:solidFill>
                      <a:prstDash val="solid"/>
                      <a:round/>
                      <a:headEnd len="med" w="med" type="none"/>
                      <a:tailEnd len="med" w="med" type="none"/>
                    </a:lnL>
                  </a:tcPr>
                </a:tc>
              </a:tr>
            </a:tbl>
          </a:graphicData>
        </a:graphic>
      </p:graphicFrame>
      <p:sp>
        <p:nvSpPr>
          <p:cNvPr id="214" name="Shape 214"/>
          <p:cNvSpPr txBox="1"/>
          <p:nvPr/>
        </p:nvSpPr>
        <p:spPr>
          <a:xfrm>
            <a:off x="565325" y="3730150"/>
            <a:ext cx="8175600" cy="803700"/>
          </a:xfrm>
          <a:prstGeom prst="rect">
            <a:avLst/>
          </a:prstGeom>
          <a:noFill/>
          <a:ln>
            <a:noFill/>
          </a:ln>
        </p:spPr>
        <p:txBody>
          <a:bodyPr anchorCtr="1" anchor="t" bIns="45000" lIns="90000" rIns="90000" tIns="45000">
            <a:noAutofit/>
          </a:bodyPr>
          <a:lstStyle/>
          <a:p>
            <a:pPr indent="0" lvl="0" marL="0" marR="0" rtl="0" algn="l">
              <a:lnSpc>
                <a:spcPct val="100000"/>
              </a:lnSpc>
              <a:spcBef>
                <a:spcPts val="0"/>
              </a:spcBef>
              <a:spcAft>
                <a:spcPts val="0"/>
              </a:spcAft>
              <a:buSzPct val="25000"/>
              <a:buNone/>
            </a:pPr>
            <a:r>
              <a:rPr b="0" i="0" lang="en" sz="1200" u="none" cap="none" strike="noStrike">
                <a:solidFill>
                  <a:srgbClr val="000000"/>
                </a:solidFill>
                <a:latin typeface="Proxima Nova"/>
                <a:ea typeface="Proxima Nova"/>
                <a:cs typeface="Proxima Nova"/>
                <a:sym typeface="Proxima Nova"/>
              </a:rPr>
              <a:t>The project is led by a</a:t>
            </a:r>
            <a:r>
              <a:rPr b="1" i="0" lang="en" sz="1200" u="none" cap="none" strike="noStrike">
                <a:solidFill>
                  <a:srgbClr val="000000"/>
                </a:solidFill>
                <a:latin typeface="Proxima Nova"/>
                <a:ea typeface="Proxima Nova"/>
                <a:cs typeface="Proxima Nova"/>
                <a:sym typeface="Proxima Nova"/>
              </a:rPr>
              <a:t> Services Delivery Manager (SDM)</a:t>
            </a:r>
            <a:r>
              <a:rPr b="0" i="0" lang="en" sz="1200" u="none" cap="none" strike="noStrike">
                <a:solidFill>
                  <a:srgbClr val="000000"/>
                </a:solidFill>
                <a:latin typeface="Proxima Nova"/>
                <a:ea typeface="Proxima Nova"/>
                <a:cs typeface="Proxima Nova"/>
                <a:sym typeface="Proxima Nova"/>
              </a:rPr>
              <a:t> who coordinates the efforts of the Red Hat Consulting delivery team. The Red Hat SDM is the Red Hat point of contact for the the project engagement. The SDM will drive the Red Hat project timeline, issue resolutions, manage the Red Hat resources, and continually communicate the project status.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20" name="Shape 220"/>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solidFill>
                  <a:srgbClr val="CC0000"/>
                </a:solidFill>
              </a:rPr>
              <a:t>[Customer]</a:t>
            </a:r>
            <a:r>
              <a:rPr lang="en"/>
              <a:t> Project Team</a:t>
            </a:r>
          </a:p>
        </p:txBody>
      </p:sp>
      <p:graphicFrame>
        <p:nvGraphicFramePr>
          <p:cNvPr id="221" name="Shape 221"/>
          <p:cNvGraphicFramePr/>
          <p:nvPr/>
        </p:nvGraphicFramePr>
        <p:xfrm>
          <a:off x="484187" y="1438875"/>
          <a:ext cx="3000000" cy="3000000"/>
        </p:xfrm>
        <a:graphic>
          <a:graphicData uri="http://schemas.openxmlformats.org/drawingml/2006/table">
            <a:tbl>
              <a:tblPr>
                <a:noFill/>
                <a:tableStyleId>{A6F99214-BA57-4237-A477-88C337F0B284}</a:tableStyleId>
              </a:tblPr>
              <a:tblGrid>
                <a:gridCol w="2043900"/>
                <a:gridCol w="1833950"/>
                <a:gridCol w="1374750"/>
                <a:gridCol w="2923000"/>
              </a:tblGrid>
              <a:tr h="341150">
                <a:tc>
                  <a:txBody>
                    <a:bodyPr>
                      <a:noAutofit/>
                    </a:bodyPr>
                    <a:lstStyle/>
                    <a:p>
                      <a:pPr lvl="0" rtl="0" algn="ctr">
                        <a:spcBef>
                          <a:spcPts val="0"/>
                        </a:spcBef>
                        <a:buNone/>
                      </a:pPr>
                      <a:r>
                        <a:rPr b="1" lang="en">
                          <a:solidFill>
                            <a:srgbClr val="FFFFFF"/>
                          </a:solidFill>
                          <a:latin typeface="Proxima Nova"/>
                          <a:ea typeface="Proxima Nova"/>
                          <a:cs typeface="Proxima Nova"/>
                          <a:sym typeface="Proxima Nova"/>
                        </a:rPr>
                        <a:t>Name</a:t>
                      </a:r>
                    </a:p>
                  </a:txBody>
                  <a:tcPr marT="91425" marB="91425" marR="91425" marL="91425">
                    <a:lnR cap="flat" cmpd="sng" w="9525">
                      <a:solidFill>
                        <a:srgbClr val="9E9E9E">
                          <a:alpha val="0"/>
                        </a:srgbClr>
                      </a:solidFill>
                      <a:prstDash val="solid"/>
                      <a:round/>
                      <a:headEnd len="med" w="med" type="none"/>
                      <a:tailEnd len="med" w="med" type="none"/>
                    </a:lnR>
                    <a:solidFill>
                      <a:srgbClr val="A30000"/>
                    </a:solidFill>
                  </a:tcPr>
                </a:tc>
                <a:tc>
                  <a:txBody>
                    <a:bodyPr>
                      <a:noAutofit/>
                    </a:bodyPr>
                    <a:lstStyle/>
                    <a:p>
                      <a:pPr lvl="0" rtl="0" algn="ctr">
                        <a:spcBef>
                          <a:spcPts val="0"/>
                        </a:spcBef>
                        <a:buNone/>
                      </a:pPr>
                      <a:r>
                        <a:rPr b="1" lang="en">
                          <a:solidFill>
                            <a:srgbClr val="FFFFFF"/>
                          </a:solidFill>
                          <a:latin typeface="Proxima Nova"/>
                          <a:ea typeface="Proxima Nova"/>
                          <a:cs typeface="Proxima Nova"/>
                          <a:sym typeface="Proxima Nova"/>
                        </a:rPr>
                        <a:t>Title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solidFill>
                      <a:srgbClr val="A30000"/>
                    </a:solidFill>
                  </a:tcPr>
                </a:tc>
                <a:tc>
                  <a:txBody>
                    <a:bodyPr>
                      <a:noAutofit/>
                    </a:bodyPr>
                    <a:lstStyle/>
                    <a:p>
                      <a:pPr lvl="0" rtl="0" algn="ctr">
                        <a:spcBef>
                          <a:spcPts val="0"/>
                        </a:spcBef>
                        <a:buNone/>
                      </a:pPr>
                      <a:r>
                        <a:rPr b="1" lang="en">
                          <a:solidFill>
                            <a:srgbClr val="FFFFFF"/>
                          </a:solidFill>
                          <a:latin typeface="Proxima Nova"/>
                          <a:ea typeface="Proxima Nova"/>
                          <a:cs typeface="Proxima Nova"/>
                          <a:sym typeface="Proxima Nova"/>
                        </a:rPr>
                        <a:t>Phone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solidFill>
                      <a:srgbClr val="A30000"/>
                    </a:solidFill>
                  </a:tcPr>
                </a:tc>
                <a:tc>
                  <a:txBody>
                    <a:bodyPr>
                      <a:noAutofit/>
                    </a:bodyPr>
                    <a:lstStyle/>
                    <a:p>
                      <a:pPr lvl="0" rtl="0" algn="ctr">
                        <a:spcBef>
                          <a:spcPts val="0"/>
                        </a:spcBef>
                        <a:buNone/>
                      </a:pPr>
                      <a:r>
                        <a:rPr b="1" lang="en">
                          <a:solidFill>
                            <a:srgbClr val="FFFFFF"/>
                          </a:solidFill>
                          <a:latin typeface="Proxima Nova"/>
                          <a:ea typeface="Proxima Nova"/>
                          <a:cs typeface="Proxima Nova"/>
                          <a:sym typeface="Proxima Nova"/>
                        </a:rPr>
                        <a:t>Email</a:t>
                      </a:r>
                    </a:p>
                  </a:txBody>
                  <a:tcPr marT="91425" marB="91425" marR="91425" marL="91425">
                    <a:lnL cap="flat" cmpd="sng" w="9525">
                      <a:solidFill>
                        <a:srgbClr val="9E9E9E">
                          <a:alpha val="0"/>
                        </a:srgbClr>
                      </a:solidFill>
                      <a:prstDash val="solid"/>
                      <a:round/>
                      <a:headEnd len="med" w="med" type="none"/>
                      <a:tailEnd len="med" w="med" type="none"/>
                    </a:lnL>
                    <a:solidFill>
                      <a:srgbClr val="A30000"/>
                    </a:solidFill>
                  </a:tcPr>
                </a:tc>
              </a:tr>
              <a:tr h="166200">
                <a:tc>
                  <a:txBody>
                    <a:bodyPr>
                      <a:noAutofit/>
                    </a:bodyPr>
                    <a:lstStyle/>
                    <a:p>
                      <a:pPr lvl="0" rtl="0" algn="ctr">
                        <a:spcBef>
                          <a:spcPts val="0"/>
                        </a:spcBef>
                        <a:buNone/>
                      </a:pPr>
                      <a:r>
                        <a:rPr lang="en">
                          <a:latin typeface="Proxima Nova"/>
                          <a:ea typeface="Proxima Nova"/>
                          <a:cs typeface="Proxima Nova"/>
                          <a:sym typeface="Proxima Nova"/>
                        </a:rPr>
                        <a:t>John Doe</a:t>
                      </a:r>
                    </a:p>
                  </a:txBody>
                  <a:tcPr marT="91425" marB="91425" marR="91425" marL="91425" anchor="ctr">
                    <a:lnR cap="flat" cmpd="sng" w="9525">
                      <a:solidFill>
                        <a:srgbClr val="9E9E9E">
                          <a:alpha val="0"/>
                        </a:srgbClr>
                      </a:solidFill>
                      <a:prstDash val="solid"/>
                      <a:round/>
                      <a:headEnd len="med" w="med" type="none"/>
                      <a:tailEnd len="med" w="med" type="none"/>
                    </a:lnR>
                  </a:tcPr>
                </a:tc>
                <a:tc>
                  <a:txBody>
                    <a:bodyPr>
                      <a:noAutofit/>
                    </a:bodyPr>
                    <a:lstStyle/>
                    <a:p>
                      <a:pPr lvl="0" rtl="0" algn="ctr">
                        <a:spcBef>
                          <a:spcPts val="0"/>
                        </a:spcBef>
                        <a:buNone/>
                      </a:pPr>
                      <a:r>
                        <a:rPr lang="en">
                          <a:latin typeface="Proxima Nova"/>
                          <a:ea typeface="Proxima Nova"/>
                          <a:cs typeface="Proxima Nova"/>
                          <a:sym typeface="Proxima Nova"/>
                        </a:rPr>
                        <a:t>Computer Services Lead (A)</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tcPr>
                </a:tc>
                <a:tc>
                  <a:txBody>
                    <a:bodyPr>
                      <a:noAutofit/>
                    </a:bodyPr>
                    <a:lstStyle/>
                    <a:p>
                      <a:pPr lvl="0" rtl="0" algn="ctr">
                        <a:spcBef>
                          <a:spcPts val="0"/>
                        </a:spcBef>
                        <a:buNone/>
                      </a:pPr>
                      <a:r>
                        <a:rPr lang="en">
                          <a:latin typeface="Proxima Nova"/>
                          <a:ea typeface="Proxima Nova"/>
                          <a:cs typeface="Proxima Nova"/>
                          <a:sym typeface="Proxima Nova"/>
                        </a:rPr>
                        <a:t>(601) 634-2494</a:t>
                      </a:r>
                      <a:r>
                        <a:rPr lang="en">
                          <a:solidFill>
                            <a:schemeClr val="dk1"/>
                          </a:solidFill>
                          <a:latin typeface="Proxima Nova"/>
                          <a:ea typeface="Proxima Nova"/>
                          <a:cs typeface="Proxima Nova"/>
                          <a:sym typeface="Proxima Nova"/>
                        </a:rPr>
                        <a:t> (o)</a:t>
                      </a:r>
                      <a:br>
                        <a:rPr lang="en">
                          <a:latin typeface="Proxima Nova"/>
                          <a:ea typeface="Proxima Nova"/>
                          <a:cs typeface="Proxima Nova"/>
                          <a:sym typeface="Proxima Nova"/>
                        </a:rPr>
                      </a:br>
                      <a:r>
                        <a:rPr lang="en">
                          <a:latin typeface="Proxima Nova"/>
                          <a:ea typeface="Proxima Nova"/>
                          <a:cs typeface="Proxima Nova"/>
                          <a:sym typeface="Proxima Nova"/>
                        </a:rPr>
                        <a:t>(601) 832-6249</a:t>
                      </a:r>
                      <a:r>
                        <a:rPr lang="en">
                          <a:solidFill>
                            <a:schemeClr val="dk1"/>
                          </a:solidFill>
                          <a:latin typeface="Proxima Nova"/>
                          <a:ea typeface="Proxima Nova"/>
                          <a:cs typeface="Proxima Nova"/>
                          <a:sym typeface="Proxima Nova"/>
                        </a:rPr>
                        <a:t> (m)</a:t>
                      </a:r>
                    </a:p>
                  </a:txBody>
                  <a:tcPr marT="91425" marB="91425" marR="91425" marL="91425" anchor="ctr">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tcPr>
                </a:tc>
                <a:tc>
                  <a:txBody>
                    <a:bodyPr>
                      <a:noAutofit/>
                    </a:bodyPr>
                    <a:lstStyle/>
                    <a:p>
                      <a:pPr lvl="0" rtl="0" algn="ctr">
                        <a:spcBef>
                          <a:spcPts val="0"/>
                        </a:spcBef>
                        <a:buNone/>
                      </a:pPr>
                      <a:r>
                        <a:rPr lang="en">
                          <a:latin typeface="Proxima Nova"/>
                          <a:ea typeface="Proxima Nova"/>
                          <a:cs typeface="Proxima Nova"/>
                          <a:sym typeface="Proxima Nova"/>
                        </a:rPr>
                        <a:t>johndoe@johndoe.com</a:t>
                      </a:r>
                    </a:p>
                  </a:txBody>
                  <a:tcPr marT="91425" marB="91425" marR="91425" marL="91425" anchor="ctr">
                    <a:lnL cap="flat" cmpd="sng" w="9525">
                      <a:solidFill>
                        <a:srgbClr val="9E9E9E">
                          <a:alpha val="0"/>
                        </a:srgbClr>
                      </a:solidFill>
                      <a:prstDash val="solid"/>
                      <a:round/>
                      <a:headEnd len="med" w="med" type="none"/>
                      <a:tailEnd len="med" w="med" type="none"/>
                    </a:lnL>
                  </a:tcPr>
                </a:tc>
              </a:tr>
            </a:tbl>
          </a:graphicData>
        </a:graphic>
      </p:graphicFrame>
      <p:sp>
        <p:nvSpPr>
          <p:cNvPr id="222" name="Shape 222"/>
          <p:cNvSpPr txBox="1"/>
          <p:nvPr>
            <p:ph idx="1" type="subTitle"/>
          </p:nvPr>
        </p:nvSpPr>
        <p:spPr>
          <a:xfrm>
            <a:off x="926700" y="945925"/>
            <a:ext cx="7490700" cy="328800"/>
          </a:xfrm>
          <a:prstGeom prst="rect">
            <a:avLst/>
          </a:prstGeom>
        </p:spPr>
        <p:txBody>
          <a:bodyPr anchorCtr="0" anchor="t" bIns="91425" lIns="91425" rIns="91425" tIns="91425">
            <a:noAutofit/>
          </a:bodyPr>
          <a:lstStyle/>
          <a:p>
            <a:pPr lvl="0" rtl="0">
              <a:spcBef>
                <a:spcPts val="0"/>
              </a:spcBef>
              <a:buNone/>
            </a:pPr>
            <a:r>
              <a:rPr lang="en"/>
              <a:t>Introductions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826650" y="1660725"/>
            <a:ext cx="7490700" cy="1821899"/>
          </a:xfrm>
          <a:prstGeom prst="rect">
            <a:avLst/>
          </a:prstGeom>
        </p:spPr>
        <p:txBody>
          <a:bodyPr anchorCtr="0" anchor="ctr" bIns="91425" lIns="91425" rIns="91425" tIns="91425">
            <a:noAutofit/>
          </a:bodyPr>
          <a:lstStyle/>
          <a:p>
            <a:pPr lvl="0" rtl="0">
              <a:spcBef>
                <a:spcPts val="0"/>
              </a:spcBef>
              <a:buNone/>
            </a:pPr>
            <a:r>
              <a:rPr b="1" lang="en"/>
              <a:t>SCOPE &amp; SCHEDULE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33" name="Shape 233"/>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Scope</a:t>
            </a:r>
          </a:p>
        </p:txBody>
      </p:sp>
      <p:sp>
        <p:nvSpPr>
          <p:cNvPr id="234" name="Shape 234"/>
          <p:cNvSpPr txBox="1"/>
          <p:nvPr>
            <p:ph idx="1" type="subTitle"/>
          </p:nvPr>
        </p:nvSpPr>
        <p:spPr>
          <a:xfrm>
            <a:off x="826650" y="1005975"/>
            <a:ext cx="7490700" cy="328800"/>
          </a:xfrm>
          <a:prstGeom prst="rect">
            <a:avLst/>
          </a:prstGeom>
        </p:spPr>
        <p:txBody>
          <a:bodyPr anchorCtr="0" anchor="t" bIns="91425" lIns="91425" rIns="91425" tIns="91425">
            <a:noAutofit/>
          </a:bodyPr>
          <a:lstStyle/>
          <a:p>
            <a:pPr lvl="0" rtl="0">
              <a:spcBef>
                <a:spcPts val="0"/>
              </a:spcBef>
              <a:buNone/>
            </a:pPr>
            <a:r>
              <a:rPr lang="en"/>
              <a:t>Goals &amp; Objectives</a:t>
            </a:r>
          </a:p>
        </p:txBody>
      </p:sp>
      <p:sp>
        <p:nvSpPr>
          <p:cNvPr id="235" name="Shape 235"/>
          <p:cNvSpPr txBox="1"/>
          <p:nvPr>
            <p:ph idx="2" type="body"/>
          </p:nvPr>
        </p:nvSpPr>
        <p:spPr>
          <a:xfrm>
            <a:off x="826700" y="1392125"/>
            <a:ext cx="7490700" cy="3187199"/>
          </a:xfrm>
          <a:prstGeom prst="rect">
            <a:avLst/>
          </a:prstGeom>
        </p:spPr>
        <p:txBody>
          <a:bodyPr anchorCtr="0" anchor="t" bIns="91425" lIns="91425" rIns="91425" tIns="91425">
            <a:noAutofit/>
          </a:bodyPr>
          <a:lstStyle/>
          <a:p>
            <a:pPr lvl="0" rtl="0">
              <a:spcBef>
                <a:spcPts val="0"/>
              </a:spcBef>
              <a:buNone/>
            </a:pPr>
            <a:r>
              <a:rPr lang="en">
                <a:solidFill>
                  <a:srgbClr val="CC0000"/>
                </a:solidFill>
              </a:rPr>
              <a:t>[Example]</a:t>
            </a:r>
            <a:r>
              <a:rPr lang="en"/>
              <a:t>  -</a:t>
            </a:r>
            <a:r>
              <a:rPr lang="en" sz="1400">
                <a:solidFill>
                  <a:srgbClr val="CC0000"/>
                </a:solidFill>
              </a:rPr>
              <a:t>Enter your scope here</a:t>
            </a:r>
          </a:p>
          <a:p>
            <a:pPr indent="-317500" lvl="0" marL="457200" rtl="0">
              <a:spcBef>
                <a:spcPts val="0"/>
              </a:spcBef>
              <a:buClr>
                <a:srgbClr val="CC0000"/>
              </a:buClr>
              <a:buSzPct val="100000"/>
            </a:pPr>
            <a:r>
              <a:rPr lang="en" sz="1400">
                <a:solidFill>
                  <a:srgbClr val="CC0000"/>
                </a:solidFill>
              </a:rPr>
              <a:t>Complete install of Satellite 6 in ERDC virtual environment</a:t>
            </a:r>
            <a:br>
              <a:rPr lang="en" sz="1400">
                <a:solidFill>
                  <a:srgbClr val="CC0000"/>
                </a:solidFill>
              </a:rPr>
            </a:br>
          </a:p>
          <a:p>
            <a:pPr indent="-317500" lvl="0" marL="457200" rtl="0">
              <a:spcBef>
                <a:spcPts val="0"/>
              </a:spcBef>
              <a:buClr>
                <a:srgbClr val="CC0000"/>
              </a:buClr>
              <a:buSzPct val="100000"/>
            </a:pPr>
            <a:r>
              <a:rPr lang="en" sz="1400">
                <a:solidFill>
                  <a:srgbClr val="CC0000"/>
                </a:solidFill>
              </a:rPr>
              <a:t>Configure initial clients</a:t>
            </a:r>
            <a:br>
              <a:rPr lang="en" sz="1400">
                <a:solidFill>
                  <a:srgbClr val="CC0000"/>
                </a:solidFill>
              </a:rPr>
            </a:br>
          </a:p>
          <a:p>
            <a:pPr indent="-317500" lvl="0" marL="457200" rtl="0">
              <a:spcBef>
                <a:spcPts val="0"/>
              </a:spcBef>
              <a:buClr>
                <a:srgbClr val="CC0000"/>
              </a:buClr>
              <a:buSzPct val="100000"/>
            </a:pPr>
            <a:r>
              <a:rPr lang="en" sz="1400">
                <a:solidFill>
                  <a:srgbClr val="CC0000"/>
                </a:solidFill>
              </a:rPr>
              <a:t>Establish process for registering clients</a:t>
            </a:r>
            <a:br>
              <a:rPr lang="en" sz="1400">
                <a:solidFill>
                  <a:srgbClr val="CC0000"/>
                </a:solidFill>
              </a:rPr>
            </a:br>
          </a:p>
          <a:p>
            <a:pPr indent="-317500" lvl="0" marL="457200" rtl="0">
              <a:spcBef>
                <a:spcPts val="0"/>
              </a:spcBef>
              <a:buClr>
                <a:srgbClr val="CC0000"/>
              </a:buClr>
              <a:buSzPct val="100000"/>
            </a:pPr>
            <a:r>
              <a:rPr lang="en" sz="1400">
                <a:solidFill>
                  <a:srgbClr val="CC0000"/>
                </a:solidFill>
              </a:rPr>
              <a:t>Advanced Satellite 6 configurations</a:t>
            </a:r>
          </a:p>
          <a:p>
            <a:pPr indent="-317500" lvl="1" marL="914400" rtl="0">
              <a:spcBef>
                <a:spcPts val="0"/>
              </a:spcBef>
              <a:buClr>
                <a:srgbClr val="CC0000"/>
              </a:buClr>
              <a:buSzPct val="100000"/>
            </a:pPr>
            <a:r>
              <a:rPr lang="en" sz="1400">
                <a:solidFill>
                  <a:srgbClr val="CC0000"/>
                </a:solidFill>
              </a:rPr>
              <a:t>Driven by ERDC staff</a:t>
            </a:r>
            <a:br>
              <a:rPr lang="en" sz="1400">
                <a:solidFill>
                  <a:srgbClr val="CC0000"/>
                </a:solidFill>
              </a:rPr>
            </a:br>
          </a:p>
          <a:p>
            <a:pPr indent="-317500" lvl="0" marL="457200" rtl="0">
              <a:spcBef>
                <a:spcPts val="0"/>
              </a:spcBef>
              <a:buClr>
                <a:srgbClr val="CC0000"/>
              </a:buClr>
              <a:buSzPct val="100000"/>
            </a:pPr>
            <a:r>
              <a:rPr lang="en" sz="1400">
                <a:solidFill>
                  <a:srgbClr val="CC0000"/>
                </a:solidFill>
              </a:rPr>
              <a:t>Mentoring &amp; enablement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41" name="Shape 241"/>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Schedule</a:t>
            </a:r>
          </a:p>
        </p:txBody>
      </p:sp>
      <p:sp>
        <p:nvSpPr>
          <p:cNvPr id="242" name="Shape 242"/>
          <p:cNvSpPr txBox="1"/>
          <p:nvPr>
            <p:ph idx="1" type="subTitle"/>
          </p:nvPr>
        </p:nvSpPr>
        <p:spPr>
          <a:xfrm>
            <a:off x="826650" y="1005975"/>
            <a:ext cx="7490700" cy="328800"/>
          </a:xfrm>
          <a:prstGeom prst="rect">
            <a:avLst/>
          </a:prstGeom>
        </p:spPr>
        <p:txBody>
          <a:bodyPr anchorCtr="0" anchor="t" bIns="91425" lIns="91425" rIns="91425" tIns="91425">
            <a:noAutofit/>
          </a:bodyPr>
          <a:lstStyle/>
          <a:p>
            <a:pPr lvl="0" rtl="0">
              <a:spcBef>
                <a:spcPts val="0"/>
              </a:spcBef>
              <a:buNone/>
            </a:pPr>
            <a:r>
              <a:rPr lang="en">
                <a:solidFill>
                  <a:srgbClr val="CC0000"/>
                </a:solidFill>
              </a:rPr>
              <a:t>[Example]</a:t>
            </a:r>
            <a:r>
              <a:rPr lang="en"/>
              <a:t> Weeks of 11 Jan and 25 Jan</a:t>
            </a:r>
          </a:p>
        </p:txBody>
      </p:sp>
      <p:pic>
        <p:nvPicPr>
          <p:cNvPr id="243" name="Shape 243"/>
          <p:cNvPicPr preferRelativeResize="0"/>
          <p:nvPr/>
        </p:nvPicPr>
        <p:blipFill>
          <a:blip r:embed="rId3">
            <a:alphaModFix/>
          </a:blip>
          <a:stretch>
            <a:fillRect/>
          </a:stretch>
        </p:blipFill>
        <p:spPr>
          <a:xfrm>
            <a:off x="493230" y="1596862"/>
            <a:ext cx="8157544" cy="2387887"/>
          </a:xfrm>
          <a:prstGeom prst="rect">
            <a:avLst/>
          </a:prstGeom>
          <a:noFill/>
          <a:ln>
            <a:noFill/>
          </a:ln>
        </p:spPr>
      </p:pic>
      <p:sp>
        <p:nvSpPr>
          <p:cNvPr id="244" name="Shape 244"/>
          <p:cNvSpPr txBox="1"/>
          <p:nvPr/>
        </p:nvSpPr>
        <p:spPr>
          <a:xfrm>
            <a:off x="484225" y="4375900"/>
            <a:ext cx="8175599" cy="358200"/>
          </a:xfrm>
          <a:prstGeom prst="rect">
            <a:avLst/>
          </a:prstGeom>
          <a:noFill/>
          <a:ln>
            <a:noFill/>
          </a:ln>
        </p:spPr>
        <p:txBody>
          <a:bodyPr anchorCtr="1" anchor="t" bIns="45000" lIns="90000" rIns="90000" tIns="45000">
            <a:noAutofit/>
          </a:bodyPr>
          <a:lstStyle/>
          <a:p>
            <a:pPr indent="0" lvl="0" marL="0" marR="0" rtl="0" algn="l">
              <a:lnSpc>
                <a:spcPct val="100000"/>
              </a:lnSpc>
              <a:spcBef>
                <a:spcPts val="0"/>
              </a:spcBef>
              <a:spcAft>
                <a:spcPts val="0"/>
              </a:spcAft>
              <a:buSzPct val="25000"/>
              <a:buNone/>
            </a:pPr>
            <a:r>
              <a:rPr lang="en" sz="1200">
                <a:latin typeface="Proxima Nova"/>
                <a:ea typeface="Proxima Nova"/>
                <a:cs typeface="Proxima Nova"/>
                <a:sym typeface="Proxima Nova"/>
              </a:rPr>
              <a:t>Week 2 schedule will be refined as part of Week 1 Recap to meet the needs of </a:t>
            </a:r>
            <a:r>
              <a:rPr lang="en" sz="1200">
                <a:solidFill>
                  <a:srgbClr val="CC0000"/>
                </a:solidFill>
                <a:latin typeface="Proxima Nova"/>
                <a:ea typeface="Proxima Nova"/>
                <a:cs typeface="Proxima Nova"/>
                <a:sym typeface="Proxima Nova"/>
              </a:rPr>
              <a:t>[Customer] </a:t>
            </a:r>
            <a:r>
              <a:rPr lang="en" sz="1200">
                <a:latin typeface="Proxima Nova"/>
                <a:ea typeface="Proxima Nova"/>
                <a:cs typeface="Proxima Nova"/>
                <a:sym typeface="Proxima Nova"/>
              </a:rPr>
              <a:t>staff.</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826650" y="1660725"/>
            <a:ext cx="7490700" cy="1821899"/>
          </a:xfrm>
          <a:prstGeom prst="rect">
            <a:avLst/>
          </a:prstGeom>
        </p:spPr>
        <p:txBody>
          <a:bodyPr anchorCtr="0" anchor="ctr" bIns="91425" lIns="91425" rIns="91425" tIns="91425">
            <a:noAutofit/>
          </a:bodyPr>
          <a:lstStyle/>
          <a:p>
            <a:pPr lvl="0" rtl="0">
              <a:spcBef>
                <a:spcPts val="0"/>
              </a:spcBef>
              <a:buNone/>
            </a:pPr>
            <a:r>
              <a:rPr b="1" lang="en"/>
              <a:t>LOGISTICS</a:t>
            </a:r>
          </a:p>
        </p:txBody>
      </p:sp>
    </p:spTree>
  </p:cSld>
  <p:clrMapOvr>
    <a:masterClrMapping/>
  </p:clrMapOvr>
</p:sld>
</file>

<file path=ppt/theme/theme1.xml><?xml version="1.0" encoding="utf-8"?>
<a:theme xmlns:a="http://schemas.openxmlformats.org/drawingml/2006/main" xmlns:r="http://schemas.openxmlformats.org/officeDocument/2006/relationships"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abel">
  <a:themeElements>
    <a:clrScheme name="Custom 352">
      <a:dk1>
        <a:srgbClr val="333333"/>
      </a:dk1>
      <a:lt1>
        <a:srgbClr val="FFFFFF"/>
      </a:lt1>
      <a:dk2>
        <a:srgbClr val="800000"/>
      </a:dk2>
      <a:lt2>
        <a:srgbClr val="CCCCCC"/>
      </a:lt2>
      <a:accent1>
        <a:srgbClr val="0E427E"/>
      </a:accent1>
      <a:accent2>
        <a:srgbClr val="C5AF48"/>
      </a:accent2>
      <a:accent3>
        <a:srgbClr val="327C56"/>
      </a:accent3>
      <a:accent4>
        <a:srgbClr val="387B7D"/>
      </a:accent4>
      <a:accent5>
        <a:srgbClr val="BA7436"/>
      </a:accent5>
      <a:accent6>
        <a:srgbClr val="804000"/>
      </a:accent6>
      <a:hlink>
        <a:srgbClr val="1D6B8D"/>
      </a:hlink>
      <a:folHlink>
        <a:srgbClr val="103B4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